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5"/>
  </p:notesMasterIdLst>
  <p:sldIdLst>
    <p:sldId id="3806" r:id="rId3"/>
    <p:sldId id="3810" r:id="rId4"/>
    <p:sldId id="3811" r:id="rId5"/>
    <p:sldId id="3973" r:id="rId6"/>
    <p:sldId id="3974" r:id="rId7"/>
    <p:sldId id="3975" r:id="rId8"/>
    <p:sldId id="3992" r:id="rId9"/>
    <p:sldId id="3977" r:id="rId10"/>
    <p:sldId id="3978" r:id="rId11"/>
    <p:sldId id="3979" r:id="rId12"/>
    <p:sldId id="3980" r:id="rId13"/>
    <p:sldId id="3981" r:id="rId14"/>
    <p:sldId id="3982" r:id="rId15"/>
    <p:sldId id="3983" r:id="rId16"/>
    <p:sldId id="3984" r:id="rId17"/>
    <p:sldId id="3985" r:id="rId18"/>
    <p:sldId id="3986" r:id="rId19"/>
    <p:sldId id="3987" r:id="rId20"/>
    <p:sldId id="3988" r:id="rId21"/>
    <p:sldId id="3989" r:id="rId22"/>
    <p:sldId id="3990" r:id="rId23"/>
    <p:sldId id="3991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66B3"/>
    <a:srgbClr val="3970B9"/>
    <a:srgbClr val="7B95CF"/>
    <a:srgbClr val="AABBE0"/>
    <a:srgbClr val="7FA5D7"/>
    <a:srgbClr val="B3C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888B71-F200-4B38-8E34-CD669452673A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F8B9FCD7-470B-441A-96B6-1740707BC082}">
      <dgm:prSet custT="1"/>
      <dgm:spPr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Анализ данных и Технического Задания</a:t>
          </a:r>
        </a:p>
      </dgm:t>
    </dgm:pt>
    <dgm:pt modelId="{FF6F4EDB-A07D-4B50-A3B6-F2DCD33CA16F}" type="parTrans" cxnId="{DEA20A05-14BA-4775-BA06-343F4360173D}">
      <dgm:prSet/>
      <dgm:spPr/>
      <dgm:t>
        <a:bodyPr/>
        <a:lstStyle/>
        <a:p>
          <a:endParaRPr lang="ru-RU"/>
        </a:p>
      </dgm:t>
    </dgm:pt>
    <dgm:pt modelId="{9F5F1423-48A2-4269-A303-1759A0749BA1}" type="sibTrans" cxnId="{DEA20A05-14BA-4775-BA06-343F4360173D}">
      <dgm:prSet/>
      <dgm:spPr/>
      <dgm:t>
        <a:bodyPr/>
        <a:lstStyle/>
        <a:p>
          <a:endParaRPr lang="ru-RU"/>
        </a:p>
      </dgm:t>
    </dgm:pt>
    <dgm:pt modelId="{DEF5796F-6469-4FBA-B806-F37D48CBD697}">
      <dgm:prSet custT="1"/>
      <dgm:spPr>
        <a:solidFill>
          <a:srgbClr val="4366B3"/>
        </a:solidFill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Обработка выделенных данных</a:t>
          </a:r>
        </a:p>
      </dgm:t>
    </dgm:pt>
    <dgm:pt modelId="{647237C8-8AB2-4A20-A3E0-60EE38FAAB6B}" type="parTrans" cxnId="{E496073E-A697-4A29-992F-8FAEEE71285C}">
      <dgm:prSet/>
      <dgm:spPr/>
      <dgm:t>
        <a:bodyPr/>
        <a:lstStyle/>
        <a:p>
          <a:endParaRPr lang="ru-RU"/>
        </a:p>
      </dgm:t>
    </dgm:pt>
    <dgm:pt modelId="{804850B3-42C6-4071-B552-8F599B6C0655}" type="sibTrans" cxnId="{E496073E-A697-4A29-992F-8FAEEE71285C}">
      <dgm:prSet/>
      <dgm:spPr/>
      <dgm:t>
        <a:bodyPr/>
        <a:lstStyle/>
        <a:p>
          <a:endParaRPr lang="ru-RU"/>
        </a:p>
      </dgm:t>
    </dgm:pt>
    <dgm:pt modelId="{5122B6C4-89CD-4C0E-BA74-ABDB80D562E0}">
      <dgm:prSet custT="1"/>
      <dgm:spPr>
        <a:solidFill>
          <a:srgbClr val="3970B9"/>
        </a:solidFill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Обучение регрессивной</a:t>
          </a:r>
          <a:r>
            <a:rPr lang="en-US" sz="2800" dirty="0">
              <a:latin typeface="CoFo Sans Medium" panose="020B0603030202060203" pitchFamily="34" charset="0"/>
            </a:rPr>
            <a:t>/</a:t>
          </a:r>
          <a:r>
            <a:rPr lang="ru-RU" sz="2800" dirty="0">
              <a:latin typeface="CoFo Sans Medium" panose="020B0603030202060203" pitchFamily="34" charset="0"/>
            </a:rPr>
            <a:t>классификационной модели</a:t>
          </a:r>
        </a:p>
      </dgm:t>
    </dgm:pt>
    <dgm:pt modelId="{D6C9DDF9-F6A1-4CDB-8699-B9E9CDC15A77}" type="parTrans" cxnId="{A0BBB204-BDF5-49D7-977C-A99271C3ADAD}">
      <dgm:prSet/>
      <dgm:spPr/>
      <dgm:t>
        <a:bodyPr/>
        <a:lstStyle/>
        <a:p>
          <a:endParaRPr lang="ru-RU"/>
        </a:p>
      </dgm:t>
    </dgm:pt>
    <dgm:pt modelId="{EDB76B70-BFCE-4AEA-8758-7A161CC098F4}" type="sibTrans" cxnId="{A0BBB204-BDF5-49D7-977C-A99271C3ADAD}">
      <dgm:prSet/>
      <dgm:spPr/>
      <dgm:t>
        <a:bodyPr/>
        <a:lstStyle/>
        <a:p>
          <a:endParaRPr lang="ru-RU"/>
        </a:p>
      </dgm:t>
    </dgm:pt>
    <dgm:pt modelId="{EE4B2B45-B7A3-44AB-9958-DDD50BE7360A}">
      <dgm:prSet custT="1"/>
      <dgm:spPr>
        <a:solidFill>
          <a:srgbClr val="7B95CF"/>
        </a:solidFill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Проверка модели метрикой ROC-AUC</a:t>
          </a:r>
        </a:p>
      </dgm:t>
    </dgm:pt>
    <dgm:pt modelId="{5ADDE15A-97B5-471E-B6E2-0F637FECCA88}" type="parTrans" cxnId="{B10DDCAB-DA21-4259-8569-8B4CBCCC8B26}">
      <dgm:prSet/>
      <dgm:spPr/>
      <dgm:t>
        <a:bodyPr/>
        <a:lstStyle/>
        <a:p>
          <a:endParaRPr lang="ru-RU"/>
        </a:p>
      </dgm:t>
    </dgm:pt>
    <dgm:pt modelId="{4BFDD52D-8DF9-4672-8A1C-68390775F34F}" type="sibTrans" cxnId="{B10DDCAB-DA21-4259-8569-8B4CBCCC8B26}">
      <dgm:prSet/>
      <dgm:spPr/>
      <dgm:t>
        <a:bodyPr/>
        <a:lstStyle/>
        <a:p>
          <a:endParaRPr lang="ru-RU"/>
        </a:p>
      </dgm:t>
    </dgm:pt>
    <dgm:pt modelId="{326CA7DA-614F-4C34-B7A3-109C03055031}" type="pres">
      <dgm:prSet presAssocID="{4A888B71-F200-4B38-8E34-CD669452673A}" presName="linear" presStyleCnt="0">
        <dgm:presLayoutVars>
          <dgm:animLvl val="lvl"/>
          <dgm:resizeHandles val="exact"/>
        </dgm:presLayoutVars>
      </dgm:prSet>
      <dgm:spPr/>
    </dgm:pt>
    <dgm:pt modelId="{C4D7F68F-800D-49A2-98DF-F4BD03DD70E6}" type="pres">
      <dgm:prSet presAssocID="{F8B9FCD7-470B-441A-96B6-1740707BC08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D9CD37-BDD5-43BE-9100-6B125AB522C5}" type="pres">
      <dgm:prSet presAssocID="{9F5F1423-48A2-4269-A303-1759A0749BA1}" presName="spacer" presStyleCnt="0"/>
      <dgm:spPr/>
    </dgm:pt>
    <dgm:pt modelId="{0B0D7009-CD00-44FB-9EA4-574618F3EB78}" type="pres">
      <dgm:prSet presAssocID="{DEF5796F-6469-4FBA-B806-F37D48CBD69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F459B5B-296B-4727-ACA9-A329469B2F8B}" type="pres">
      <dgm:prSet presAssocID="{804850B3-42C6-4071-B552-8F599B6C0655}" presName="spacer" presStyleCnt="0"/>
      <dgm:spPr/>
    </dgm:pt>
    <dgm:pt modelId="{5A40BDE6-E2E1-4EC6-9D3F-A5064E614E27}" type="pres">
      <dgm:prSet presAssocID="{5122B6C4-89CD-4C0E-BA74-ABDB80D562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5362220-7F2A-496D-8ADB-83C798734E49}" type="pres">
      <dgm:prSet presAssocID="{EDB76B70-BFCE-4AEA-8758-7A161CC098F4}" presName="spacer" presStyleCnt="0"/>
      <dgm:spPr/>
    </dgm:pt>
    <dgm:pt modelId="{3FA7A294-4E50-476A-A976-FED349543D9F}" type="pres">
      <dgm:prSet presAssocID="{EE4B2B45-B7A3-44AB-9958-DDD50BE7360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0BBB204-BDF5-49D7-977C-A99271C3ADAD}" srcId="{4A888B71-F200-4B38-8E34-CD669452673A}" destId="{5122B6C4-89CD-4C0E-BA74-ABDB80D562E0}" srcOrd="2" destOrd="0" parTransId="{D6C9DDF9-F6A1-4CDB-8699-B9E9CDC15A77}" sibTransId="{EDB76B70-BFCE-4AEA-8758-7A161CC098F4}"/>
    <dgm:cxn modelId="{DEA20A05-14BA-4775-BA06-343F4360173D}" srcId="{4A888B71-F200-4B38-8E34-CD669452673A}" destId="{F8B9FCD7-470B-441A-96B6-1740707BC082}" srcOrd="0" destOrd="0" parTransId="{FF6F4EDB-A07D-4B50-A3B6-F2DCD33CA16F}" sibTransId="{9F5F1423-48A2-4269-A303-1759A0749BA1}"/>
    <dgm:cxn modelId="{E496073E-A697-4A29-992F-8FAEEE71285C}" srcId="{4A888B71-F200-4B38-8E34-CD669452673A}" destId="{DEF5796F-6469-4FBA-B806-F37D48CBD697}" srcOrd="1" destOrd="0" parTransId="{647237C8-8AB2-4A20-A3E0-60EE38FAAB6B}" sibTransId="{804850B3-42C6-4071-B552-8F599B6C0655}"/>
    <dgm:cxn modelId="{18932285-EE80-403F-9EAF-49A1AE45D955}" type="presOf" srcId="{F8B9FCD7-470B-441A-96B6-1740707BC082}" destId="{C4D7F68F-800D-49A2-98DF-F4BD03DD70E6}" srcOrd="0" destOrd="0" presId="urn:microsoft.com/office/officeart/2005/8/layout/vList2"/>
    <dgm:cxn modelId="{648CCD9B-9CC0-4FBE-8440-EF3FDCB6BA67}" type="presOf" srcId="{DEF5796F-6469-4FBA-B806-F37D48CBD697}" destId="{0B0D7009-CD00-44FB-9EA4-574618F3EB78}" srcOrd="0" destOrd="0" presId="urn:microsoft.com/office/officeart/2005/8/layout/vList2"/>
    <dgm:cxn modelId="{1C3C32A9-9265-4AAD-A1DF-E363BE4036C9}" type="presOf" srcId="{EE4B2B45-B7A3-44AB-9958-DDD50BE7360A}" destId="{3FA7A294-4E50-476A-A976-FED349543D9F}" srcOrd="0" destOrd="0" presId="urn:microsoft.com/office/officeart/2005/8/layout/vList2"/>
    <dgm:cxn modelId="{7F2EA3AA-594A-4672-93FE-1607B3252873}" type="presOf" srcId="{5122B6C4-89CD-4C0E-BA74-ABDB80D562E0}" destId="{5A40BDE6-E2E1-4EC6-9D3F-A5064E614E27}" srcOrd="0" destOrd="0" presId="urn:microsoft.com/office/officeart/2005/8/layout/vList2"/>
    <dgm:cxn modelId="{B10DDCAB-DA21-4259-8569-8B4CBCCC8B26}" srcId="{4A888B71-F200-4B38-8E34-CD669452673A}" destId="{EE4B2B45-B7A3-44AB-9958-DDD50BE7360A}" srcOrd="3" destOrd="0" parTransId="{5ADDE15A-97B5-471E-B6E2-0F637FECCA88}" sibTransId="{4BFDD52D-8DF9-4672-8A1C-68390775F34F}"/>
    <dgm:cxn modelId="{201796E3-A947-4594-8A87-8C8DE42E1513}" type="presOf" srcId="{4A888B71-F200-4B38-8E34-CD669452673A}" destId="{326CA7DA-614F-4C34-B7A3-109C03055031}" srcOrd="0" destOrd="0" presId="urn:microsoft.com/office/officeart/2005/8/layout/vList2"/>
    <dgm:cxn modelId="{131A9588-4660-4475-8C49-DB0A5F35311B}" type="presParOf" srcId="{326CA7DA-614F-4C34-B7A3-109C03055031}" destId="{C4D7F68F-800D-49A2-98DF-F4BD03DD70E6}" srcOrd="0" destOrd="0" presId="urn:microsoft.com/office/officeart/2005/8/layout/vList2"/>
    <dgm:cxn modelId="{04CE4979-D764-46E4-9A81-D517297D9B8B}" type="presParOf" srcId="{326CA7DA-614F-4C34-B7A3-109C03055031}" destId="{B9D9CD37-BDD5-43BE-9100-6B125AB522C5}" srcOrd="1" destOrd="0" presId="urn:microsoft.com/office/officeart/2005/8/layout/vList2"/>
    <dgm:cxn modelId="{C8FA3F7F-9175-4020-A831-5E6E96C1E737}" type="presParOf" srcId="{326CA7DA-614F-4C34-B7A3-109C03055031}" destId="{0B0D7009-CD00-44FB-9EA4-574618F3EB78}" srcOrd="2" destOrd="0" presId="urn:microsoft.com/office/officeart/2005/8/layout/vList2"/>
    <dgm:cxn modelId="{7F5B4EF5-8606-4B36-9538-008A86E34D46}" type="presParOf" srcId="{326CA7DA-614F-4C34-B7A3-109C03055031}" destId="{6F459B5B-296B-4727-ACA9-A329469B2F8B}" srcOrd="3" destOrd="0" presId="urn:microsoft.com/office/officeart/2005/8/layout/vList2"/>
    <dgm:cxn modelId="{8FF55364-D9A3-4362-8016-A7087F8A5597}" type="presParOf" srcId="{326CA7DA-614F-4C34-B7A3-109C03055031}" destId="{5A40BDE6-E2E1-4EC6-9D3F-A5064E614E27}" srcOrd="4" destOrd="0" presId="urn:microsoft.com/office/officeart/2005/8/layout/vList2"/>
    <dgm:cxn modelId="{33673225-4B15-4A30-B32A-CAD87E379EB2}" type="presParOf" srcId="{326CA7DA-614F-4C34-B7A3-109C03055031}" destId="{95362220-7F2A-496D-8ADB-83C798734E49}" srcOrd="5" destOrd="0" presId="urn:microsoft.com/office/officeart/2005/8/layout/vList2"/>
    <dgm:cxn modelId="{D9FAAABC-B21D-4626-A87F-B05CF3C77672}" type="presParOf" srcId="{326CA7DA-614F-4C34-B7A3-109C03055031}" destId="{3FA7A294-4E50-476A-A976-FED349543D9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626C4B-4525-44C8-9DE0-C91B269488E9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4E8EB098-4BDF-422C-8A8A-29DD9D05D7B1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Изучение структуры данных</a:t>
          </a:r>
        </a:p>
      </dgm:t>
    </dgm:pt>
    <dgm:pt modelId="{1B0E9E6B-B357-492E-97DE-96B9D7B10EA9}" type="parTrans" cxnId="{6FEF9C95-3F4F-4EAA-8F43-CFF8E25E52BE}">
      <dgm:prSet/>
      <dgm:spPr/>
      <dgm:t>
        <a:bodyPr/>
        <a:lstStyle/>
        <a:p>
          <a:endParaRPr lang="ru-RU"/>
        </a:p>
      </dgm:t>
    </dgm:pt>
    <dgm:pt modelId="{E84B877C-CBC6-4D5A-A97C-5A35A9266723}" type="sibTrans" cxnId="{6FEF9C95-3F4F-4EAA-8F43-CFF8E25E52BE}">
      <dgm:prSet/>
      <dgm:spPr/>
      <dgm:t>
        <a:bodyPr/>
        <a:lstStyle/>
        <a:p>
          <a:endParaRPr lang="ru-RU"/>
        </a:p>
      </dgm:t>
    </dgm:pt>
    <dgm:pt modelId="{A0183EB8-387B-41D3-92B5-E074283EE782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Оценка качества данных</a:t>
          </a:r>
        </a:p>
      </dgm:t>
    </dgm:pt>
    <dgm:pt modelId="{36633BCB-4C9F-4813-AA03-2B0DE26A8036}" type="parTrans" cxnId="{1841DE40-FA71-405B-9BE7-2A6AAEFEA707}">
      <dgm:prSet/>
      <dgm:spPr/>
      <dgm:t>
        <a:bodyPr/>
        <a:lstStyle/>
        <a:p>
          <a:endParaRPr lang="ru-RU"/>
        </a:p>
      </dgm:t>
    </dgm:pt>
    <dgm:pt modelId="{45B76CE9-B107-46D8-A57A-FF3124834BAD}" type="sibTrans" cxnId="{1841DE40-FA71-405B-9BE7-2A6AAEFEA707}">
      <dgm:prSet/>
      <dgm:spPr/>
      <dgm:t>
        <a:bodyPr/>
        <a:lstStyle/>
        <a:p>
          <a:endParaRPr lang="ru-RU"/>
        </a:p>
      </dgm:t>
    </dgm:pt>
    <dgm:pt modelId="{11626AA3-F157-4DDF-8A90-4A6B516719D8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Проверка на наличие пропусков, дубликатов и выбросов</a:t>
          </a:r>
        </a:p>
      </dgm:t>
    </dgm:pt>
    <dgm:pt modelId="{906BD97A-C862-475B-AD47-9D0B45B210D1}" type="parTrans" cxnId="{DA3E442A-45B3-4833-A84D-0926625C4334}">
      <dgm:prSet/>
      <dgm:spPr/>
      <dgm:t>
        <a:bodyPr/>
        <a:lstStyle/>
        <a:p>
          <a:endParaRPr lang="ru-RU"/>
        </a:p>
      </dgm:t>
    </dgm:pt>
    <dgm:pt modelId="{996E0BB2-694A-485E-85BC-F947258F461B}" type="sibTrans" cxnId="{DA3E442A-45B3-4833-A84D-0926625C4334}">
      <dgm:prSet/>
      <dgm:spPr/>
      <dgm:t>
        <a:bodyPr/>
        <a:lstStyle/>
        <a:p>
          <a:endParaRPr lang="ru-RU"/>
        </a:p>
      </dgm:t>
    </dgm:pt>
    <dgm:pt modelId="{5DE3C38B-8B77-4041-AAB0-A8BB440A95F7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Анализ корректности данных </a:t>
          </a:r>
        </a:p>
      </dgm:t>
    </dgm:pt>
    <dgm:pt modelId="{25D8CD9C-58B1-4F7D-8AB8-B12CEEE9630C}" type="parTrans" cxnId="{CD1502D5-E30A-4E36-ADB1-A35B4FDFC561}">
      <dgm:prSet/>
      <dgm:spPr/>
      <dgm:t>
        <a:bodyPr/>
        <a:lstStyle/>
        <a:p>
          <a:endParaRPr lang="ru-RU"/>
        </a:p>
      </dgm:t>
    </dgm:pt>
    <dgm:pt modelId="{CB91BC66-2A72-429F-B218-659C876EDD2D}" type="sibTrans" cxnId="{CD1502D5-E30A-4E36-ADB1-A35B4FDFC561}">
      <dgm:prSet/>
      <dgm:spPr/>
      <dgm:t>
        <a:bodyPr/>
        <a:lstStyle/>
        <a:p>
          <a:endParaRPr lang="ru-RU"/>
        </a:p>
      </dgm:t>
    </dgm:pt>
    <dgm:pt modelId="{AC4F407C-A0CB-4E81-A1F5-0A1AE118EB10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Анализ баланса классов</a:t>
          </a:r>
        </a:p>
      </dgm:t>
    </dgm:pt>
    <dgm:pt modelId="{1F9F71B6-2B03-443F-9509-715BE4184811}" type="parTrans" cxnId="{DB0C041E-00CC-4829-84DF-49E36F8DE2BC}">
      <dgm:prSet/>
      <dgm:spPr/>
      <dgm:t>
        <a:bodyPr/>
        <a:lstStyle/>
        <a:p>
          <a:endParaRPr lang="ru-RU"/>
        </a:p>
      </dgm:t>
    </dgm:pt>
    <dgm:pt modelId="{A591E9D0-904B-4FFF-8D58-99D47F84B149}" type="sibTrans" cxnId="{DB0C041E-00CC-4829-84DF-49E36F8DE2BC}">
      <dgm:prSet/>
      <dgm:spPr/>
      <dgm:t>
        <a:bodyPr/>
        <a:lstStyle/>
        <a:p>
          <a:endParaRPr lang="ru-RU"/>
        </a:p>
      </dgm:t>
    </dgm:pt>
    <dgm:pt modelId="{D5C44F5B-AE6F-4D4B-AB9F-89AFABE813AE}" type="pres">
      <dgm:prSet presAssocID="{37626C4B-4525-44C8-9DE0-C91B269488E9}" presName="vert0" presStyleCnt="0">
        <dgm:presLayoutVars>
          <dgm:dir/>
          <dgm:animOne val="branch"/>
          <dgm:animLvl val="lvl"/>
        </dgm:presLayoutVars>
      </dgm:prSet>
      <dgm:spPr/>
    </dgm:pt>
    <dgm:pt modelId="{68BE5FB9-0423-42E8-A22F-E1ED004639F6}" type="pres">
      <dgm:prSet presAssocID="{4E8EB098-4BDF-422C-8A8A-29DD9D05D7B1}" presName="thickLine" presStyleLbl="alignNode1" presStyleIdx="0" presStyleCnt="5"/>
      <dgm:spPr/>
    </dgm:pt>
    <dgm:pt modelId="{FC1E8D75-C554-49AA-9669-6A44A67EC7D1}" type="pres">
      <dgm:prSet presAssocID="{4E8EB098-4BDF-422C-8A8A-29DD9D05D7B1}" presName="horz1" presStyleCnt="0"/>
      <dgm:spPr/>
    </dgm:pt>
    <dgm:pt modelId="{464966B2-0B2D-4C56-BD53-BC227F775196}" type="pres">
      <dgm:prSet presAssocID="{4E8EB098-4BDF-422C-8A8A-29DD9D05D7B1}" presName="tx1" presStyleLbl="revTx" presStyleIdx="0" presStyleCnt="5"/>
      <dgm:spPr/>
    </dgm:pt>
    <dgm:pt modelId="{B5665484-414C-4B1F-B973-9A29076F787A}" type="pres">
      <dgm:prSet presAssocID="{4E8EB098-4BDF-422C-8A8A-29DD9D05D7B1}" presName="vert1" presStyleCnt="0"/>
      <dgm:spPr/>
    </dgm:pt>
    <dgm:pt modelId="{851E6461-E499-4342-9046-B3C6D44A758F}" type="pres">
      <dgm:prSet presAssocID="{A0183EB8-387B-41D3-92B5-E074283EE782}" presName="thickLine" presStyleLbl="alignNode1" presStyleIdx="1" presStyleCnt="5"/>
      <dgm:spPr/>
    </dgm:pt>
    <dgm:pt modelId="{758E27A5-098F-48DA-B499-2A25682EE145}" type="pres">
      <dgm:prSet presAssocID="{A0183EB8-387B-41D3-92B5-E074283EE782}" presName="horz1" presStyleCnt="0"/>
      <dgm:spPr/>
    </dgm:pt>
    <dgm:pt modelId="{96389796-FEBE-4136-B2B2-C91D87C64CE9}" type="pres">
      <dgm:prSet presAssocID="{A0183EB8-387B-41D3-92B5-E074283EE782}" presName="tx1" presStyleLbl="revTx" presStyleIdx="1" presStyleCnt="5"/>
      <dgm:spPr/>
    </dgm:pt>
    <dgm:pt modelId="{8FE63A44-3D2E-4A92-9827-EA9147964551}" type="pres">
      <dgm:prSet presAssocID="{A0183EB8-387B-41D3-92B5-E074283EE782}" presName="vert1" presStyleCnt="0"/>
      <dgm:spPr/>
    </dgm:pt>
    <dgm:pt modelId="{4AC60E21-67E5-43F3-B144-073F67581C47}" type="pres">
      <dgm:prSet presAssocID="{11626AA3-F157-4DDF-8A90-4A6B516719D8}" presName="thickLine" presStyleLbl="alignNode1" presStyleIdx="2" presStyleCnt="5"/>
      <dgm:spPr/>
    </dgm:pt>
    <dgm:pt modelId="{7E2D7E29-016D-4F68-AA2A-2F02E6887AA5}" type="pres">
      <dgm:prSet presAssocID="{11626AA3-F157-4DDF-8A90-4A6B516719D8}" presName="horz1" presStyleCnt="0"/>
      <dgm:spPr/>
    </dgm:pt>
    <dgm:pt modelId="{D61B91C5-86DE-451F-AAFD-CC3581807F14}" type="pres">
      <dgm:prSet presAssocID="{11626AA3-F157-4DDF-8A90-4A6B516719D8}" presName="tx1" presStyleLbl="revTx" presStyleIdx="2" presStyleCnt="5"/>
      <dgm:spPr/>
    </dgm:pt>
    <dgm:pt modelId="{C9FEAC65-2DDC-4AF3-ADB5-EF2B1144C03D}" type="pres">
      <dgm:prSet presAssocID="{11626AA3-F157-4DDF-8A90-4A6B516719D8}" presName="vert1" presStyleCnt="0"/>
      <dgm:spPr/>
    </dgm:pt>
    <dgm:pt modelId="{9399E47F-9D8C-4B6B-B97D-7AA8950B6A8A}" type="pres">
      <dgm:prSet presAssocID="{5DE3C38B-8B77-4041-AAB0-A8BB440A95F7}" presName="thickLine" presStyleLbl="alignNode1" presStyleIdx="3" presStyleCnt="5"/>
      <dgm:spPr/>
    </dgm:pt>
    <dgm:pt modelId="{CBF496C6-B110-48BF-8702-C8F9958AF672}" type="pres">
      <dgm:prSet presAssocID="{5DE3C38B-8B77-4041-AAB0-A8BB440A95F7}" presName="horz1" presStyleCnt="0"/>
      <dgm:spPr/>
    </dgm:pt>
    <dgm:pt modelId="{3D7D83C8-A5DB-4674-B2FA-2CB7414EE6B1}" type="pres">
      <dgm:prSet presAssocID="{5DE3C38B-8B77-4041-AAB0-A8BB440A95F7}" presName="tx1" presStyleLbl="revTx" presStyleIdx="3" presStyleCnt="5"/>
      <dgm:spPr/>
    </dgm:pt>
    <dgm:pt modelId="{90D75A69-A6A5-43E7-A9A0-0EC83F258728}" type="pres">
      <dgm:prSet presAssocID="{5DE3C38B-8B77-4041-AAB0-A8BB440A95F7}" presName="vert1" presStyleCnt="0"/>
      <dgm:spPr/>
    </dgm:pt>
    <dgm:pt modelId="{6DB15CB9-6F28-4C6D-B7DE-B30FA414A50D}" type="pres">
      <dgm:prSet presAssocID="{AC4F407C-A0CB-4E81-A1F5-0A1AE118EB10}" presName="thickLine" presStyleLbl="alignNode1" presStyleIdx="4" presStyleCnt="5"/>
      <dgm:spPr/>
    </dgm:pt>
    <dgm:pt modelId="{85A1CFBF-736E-45A0-8546-178300033991}" type="pres">
      <dgm:prSet presAssocID="{AC4F407C-A0CB-4E81-A1F5-0A1AE118EB10}" presName="horz1" presStyleCnt="0"/>
      <dgm:spPr/>
    </dgm:pt>
    <dgm:pt modelId="{2962398D-5AB4-42B0-A887-65E2AF7A7ACE}" type="pres">
      <dgm:prSet presAssocID="{AC4F407C-A0CB-4E81-A1F5-0A1AE118EB10}" presName="tx1" presStyleLbl="revTx" presStyleIdx="4" presStyleCnt="5"/>
      <dgm:spPr/>
    </dgm:pt>
    <dgm:pt modelId="{C95EB142-2119-4471-8A2A-5930231BDF0D}" type="pres">
      <dgm:prSet presAssocID="{AC4F407C-A0CB-4E81-A1F5-0A1AE118EB10}" presName="vert1" presStyleCnt="0"/>
      <dgm:spPr/>
    </dgm:pt>
  </dgm:ptLst>
  <dgm:cxnLst>
    <dgm:cxn modelId="{3D6F5C10-C1BF-4C82-AFFD-9ACCF90929E6}" type="presOf" srcId="{4E8EB098-4BDF-422C-8A8A-29DD9D05D7B1}" destId="{464966B2-0B2D-4C56-BD53-BC227F775196}" srcOrd="0" destOrd="0" presId="urn:microsoft.com/office/officeart/2008/layout/LinedList"/>
    <dgm:cxn modelId="{DB0C041E-00CC-4829-84DF-49E36F8DE2BC}" srcId="{37626C4B-4525-44C8-9DE0-C91B269488E9}" destId="{AC4F407C-A0CB-4E81-A1F5-0A1AE118EB10}" srcOrd="4" destOrd="0" parTransId="{1F9F71B6-2B03-443F-9509-715BE4184811}" sibTransId="{A591E9D0-904B-4FFF-8D58-99D47F84B149}"/>
    <dgm:cxn modelId="{DA3E442A-45B3-4833-A84D-0926625C4334}" srcId="{37626C4B-4525-44C8-9DE0-C91B269488E9}" destId="{11626AA3-F157-4DDF-8A90-4A6B516719D8}" srcOrd="2" destOrd="0" parTransId="{906BD97A-C862-475B-AD47-9D0B45B210D1}" sibTransId="{996E0BB2-694A-485E-85BC-F947258F461B}"/>
    <dgm:cxn modelId="{F061DA33-4C04-4DA6-8696-1917AE81D101}" type="presOf" srcId="{A0183EB8-387B-41D3-92B5-E074283EE782}" destId="{96389796-FEBE-4136-B2B2-C91D87C64CE9}" srcOrd="0" destOrd="0" presId="urn:microsoft.com/office/officeart/2008/layout/LinedList"/>
    <dgm:cxn modelId="{1841DE40-FA71-405B-9BE7-2A6AAEFEA707}" srcId="{37626C4B-4525-44C8-9DE0-C91B269488E9}" destId="{A0183EB8-387B-41D3-92B5-E074283EE782}" srcOrd="1" destOrd="0" parTransId="{36633BCB-4C9F-4813-AA03-2B0DE26A8036}" sibTransId="{45B76CE9-B107-46D8-A57A-FF3124834BAD}"/>
    <dgm:cxn modelId="{57F3005B-A584-424D-A51F-C31E087FE798}" type="presOf" srcId="{AC4F407C-A0CB-4E81-A1F5-0A1AE118EB10}" destId="{2962398D-5AB4-42B0-A887-65E2AF7A7ACE}" srcOrd="0" destOrd="0" presId="urn:microsoft.com/office/officeart/2008/layout/LinedList"/>
    <dgm:cxn modelId="{B6CA6D83-F344-4591-8CCD-EF0EA3A96731}" type="presOf" srcId="{5DE3C38B-8B77-4041-AAB0-A8BB440A95F7}" destId="{3D7D83C8-A5DB-4674-B2FA-2CB7414EE6B1}" srcOrd="0" destOrd="0" presId="urn:microsoft.com/office/officeart/2008/layout/LinedList"/>
    <dgm:cxn modelId="{6FEF9C95-3F4F-4EAA-8F43-CFF8E25E52BE}" srcId="{37626C4B-4525-44C8-9DE0-C91B269488E9}" destId="{4E8EB098-4BDF-422C-8A8A-29DD9D05D7B1}" srcOrd="0" destOrd="0" parTransId="{1B0E9E6B-B357-492E-97DE-96B9D7B10EA9}" sibTransId="{E84B877C-CBC6-4D5A-A97C-5A35A9266723}"/>
    <dgm:cxn modelId="{7463C5CE-65CE-4B48-92D8-8A1ACE3BFF02}" type="presOf" srcId="{37626C4B-4525-44C8-9DE0-C91B269488E9}" destId="{D5C44F5B-AE6F-4D4B-AB9F-89AFABE813AE}" srcOrd="0" destOrd="0" presId="urn:microsoft.com/office/officeart/2008/layout/LinedList"/>
    <dgm:cxn modelId="{CD1502D5-E30A-4E36-ADB1-A35B4FDFC561}" srcId="{37626C4B-4525-44C8-9DE0-C91B269488E9}" destId="{5DE3C38B-8B77-4041-AAB0-A8BB440A95F7}" srcOrd="3" destOrd="0" parTransId="{25D8CD9C-58B1-4F7D-8AB8-B12CEEE9630C}" sibTransId="{CB91BC66-2A72-429F-B218-659C876EDD2D}"/>
    <dgm:cxn modelId="{597ED0FC-24E6-4A5F-AD48-A854A7B38AAF}" type="presOf" srcId="{11626AA3-F157-4DDF-8A90-4A6B516719D8}" destId="{D61B91C5-86DE-451F-AAFD-CC3581807F14}" srcOrd="0" destOrd="0" presId="urn:microsoft.com/office/officeart/2008/layout/LinedList"/>
    <dgm:cxn modelId="{C9468DF8-6B78-45AE-9145-F7EEC3F557C3}" type="presParOf" srcId="{D5C44F5B-AE6F-4D4B-AB9F-89AFABE813AE}" destId="{68BE5FB9-0423-42E8-A22F-E1ED004639F6}" srcOrd="0" destOrd="0" presId="urn:microsoft.com/office/officeart/2008/layout/LinedList"/>
    <dgm:cxn modelId="{A441B343-A064-4E1D-BA41-7DAA7DC741B0}" type="presParOf" srcId="{D5C44F5B-AE6F-4D4B-AB9F-89AFABE813AE}" destId="{FC1E8D75-C554-49AA-9669-6A44A67EC7D1}" srcOrd="1" destOrd="0" presId="urn:microsoft.com/office/officeart/2008/layout/LinedList"/>
    <dgm:cxn modelId="{B95F9126-1170-4D3E-B08C-C91305393FC5}" type="presParOf" srcId="{FC1E8D75-C554-49AA-9669-6A44A67EC7D1}" destId="{464966B2-0B2D-4C56-BD53-BC227F775196}" srcOrd="0" destOrd="0" presId="urn:microsoft.com/office/officeart/2008/layout/LinedList"/>
    <dgm:cxn modelId="{9E0AA60F-E2CB-4B26-9B72-2F6142AF6F3D}" type="presParOf" srcId="{FC1E8D75-C554-49AA-9669-6A44A67EC7D1}" destId="{B5665484-414C-4B1F-B973-9A29076F787A}" srcOrd="1" destOrd="0" presId="urn:microsoft.com/office/officeart/2008/layout/LinedList"/>
    <dgm:cxn modelId="{8FAFC4B6-82B2-4BDD-B999-EC068A57E32A}" type="presParOf" srcId="{D5C44F5B-AE6F-4D4B-AB9F-89AFABE813AE}" destId="{851E6461-E499-4342-9046-B3C6D44A758F}" srcOrd="2" destOrd="0" presId="urn:microsoft.com/office/officeart/2008/layout/LinedList"/>
    <dgm:cxn modelId="{F515F980-2F00-4C19-967D-417B7A81191E}" type="presParOf" srcId="{D5C44F5B-AE6F-4D4B-AB9F-89AFABE813AE}" destId="{758E27A5-098F-48DA-B499-2A25682EE145}" srcOrd="3" destOrd="0" presId="urn:microsoft.com/office/officeart/2008/layout/LinedList"/>
    <dgm:cxn modelId="{52ABB114-E400-4A43-B1F3-21BDFE8C51ED}" type="presParOf" srcId="{758E27A5-098F-48DA-B499-2A25682EE145}" destId="{96389796-FEBE-4136-B2B2-C91D87C64CE9}" srcOrd="0" destOrd="0" presId="urn:microsoft.com/office/officeart/2008/layout/LinedList"/>
    <dgm:cxn modelId="{7D8FC9CE-8707-44A5-B316-93568E888757}" type="presParOf" srcId="{758E27A5-098F-48DA-B499-2A25682EE145}" destId="{8FE63A44-3D2E-4A92-9827-EA9147964551}" srcOrd="1" destOrd="0" presId="urn:microsoft.com/office/officeart/2008/layout/LinedList"/>
    <dgm:cxn modelId="{4CCF3710-7AC4-4D01-AD81-273D9504F228}" type="presParOf" srcId="{D5C44F5B-AE6F-4D4B-AB9F-89AFABE813AE}" destId="{4AC60E21-67E5-43F3-B144-073F67581C47}" srcOrd="4" destOrd="0" presId="urn:microsoft.com/office/officeart/2008/layout/LinedList"/>
    <dgm:cxn modelId="{16E1B70F-0391-4CFF-8515-EE2FE32AAFA4}" type="presParOf" srcId="{D5C44F5B-AE6F-4D4B-AB9F-89AFABE813AE}" destId="{7E2D7E29-016D-4F68-AA2A-2F02E6887AA5}" srcOrd="5" destOrd="0" presId="urn:microsoft.com/office/officeart/2008/layout/LinedList"/>
    <dgm:cxn modelId="{6C758F75-7404-40CB-8A9C-541B9C358A75}" type="presParOf" srcId="{7E2D7E29-016D-4F68-AA2A-2F02E6887AA5}" destId="{D61B91C5-86DE-451F-AAFD-CC3581807F14}" srcOrd="0" destOrd="0" presId="urn:microsoft.com/office/officeart/2008/layout/LinedList"/>
    <dgm:cxn modelId="{D89BE3D4-1214-41F1-A843-4AD7E707D98A}" type="presParOf" srcId="{7E2D7E29-016D-4F68-AA2A-2F02E6887AA5}" destId="{C9FEAC65-2DDC-4AF3-ADB5-EF2B1144C03D}" srcOrd="1" destOrd="0" presId="urn:microsoft.com/office/officeart/2008/layout/LinedList"/>
    <dgm:cxn modelId="{862C4105-BDBA-4086-B40A-D78CF994472D}" type="presParOf" srcId="{D5C44F5B-AE6F-4D4B-AB9F-89AFABE813AE}" destId="{9399E47F-9D8C-4B6B-B97D-7AA8950B6A8A}" srcOrd="6" destOrd="0" presId="urn:microsoft.com/office/officeart/2008/layout/LinedList"/>
    <dgm:cxn modelId="{8B368924-6739-4B1A-9623-5F9471152764}" type="presParOf" srcId="{D5C44F5B-AE6F-4D4B-AB9F-89AFABE813AE}" destId="{CBF496C6-B110-48BF-8702-C8F9958AF672}" srcOrd="7" destOrd="0" presId="urn:microsoft.com/office/officeart/2008/layout/LinedList"/>
    <dgm:cxn modelId="{A5D2C21A-B027-49D8-B77D-E3226B8B53BF}" type="presParOf" srcId="{CBF496C6-B110-48BF-8702-C8F9958AF672}" destId="{3D7D83C8-A5DB-4674-B2FA-2CB7414EE6B1}" srcOrd="0" destOrd="0" presId="urn:microsoft.com/office/officeart/2008/layout/LinedList"/>
    <dgm:cxn modelId="{45D11A13-97F3-40F4-8BBB-058AEE6EA077}" type="presParOf" srcId="{CBF496C6-B110-48BF-8702-C8F9958AF672}" destId="{90D75A69-A6A5-43E7-A9A0-0EC83F258728}" srcOrd="1" destOrd="0" presId="urn:microsoft.com/office/officeart/2008/layout/LinedList"/>
    <dgm:cxn modelId="{8E2851D4-B2F9-47E4-9C84-916EAEEBB19B}" type="presParOf" srcId="{D5C44F5B-AE6F-4D4B-AB9F-89AFABE813AE}" destId="{6DB15CB9-6F28-4C6D-B7DE-B30FA414A50D}" srcOrd="8" destOrd="0" presId="urn:microsoft.com/office/officeart/2008/layout/LinedList"/>
    <dgm:cxn modelId="{9BA15758-C29E-4AA5-946D-B08AB4052FF6}" type="presParOf" srcId="{D5C44F5B-AE6F-4D4B-AB9F-89AFABE813AE}" destId="{85A1CFBF-736E-45A0-8546-178300033991}" srcOrd="9" destOrd="0" presId="urn:microsoft.com/office/officeart/2008/layout/LinedList"/>
    <dgm:cxn modelId="{7FBD29E6-7170-4C91-BE3C-683DDDC5B829}" type="presParOf" srcId="{85A1CFBF-736E-45A0-8546-178300033991}" destId="{2962398D-5AB4-42B0-A887-65E2AF7A7ACE}" srcOrd="0" destOrd="0" presId="urn:microsoft.com/office/officeart/2008/layout/LinedList"/>
    <dgm:cxn modelId="{559C81AD-7ED3-4E37-899D-B183B6D2368D}" type="presParOf" srcId="{85A1CFBF-736E-45A0-8546-178300033991}" destId="{C95EB142-2119-4471-8A2A-5930231BDF0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8592E9-B9E2-484F-A537-C0E1DB2153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32F8AB4-C6ED-4D0C-9320-9722CAF88F4F}">
      <dgm:prSet/>
      <dgm:spPr/>
      <dgm:t>
        <a:bodyPr/>
        <a:lstStyle/>
        <a:p>
          <a:r>
            <a:rPr lang="en-US" b="0" i="0" dirty="0"/>
            <a:t>Range:</a:t>
          </a:r>
          <a:r>
            <a:rPr lang="ru-RU" b="0" i="0" dirty="0"/>
            <a:t> </a:t>
          </a:r>
          <a:r>
            <a:rPr lang="en-US" b="0" i="0" dirty="0"/>
            <a:t>14456 entries</a:t>
          </a:r>
          <a:endParaRPr lang="ru-RU" dirty="0"/>
        </a:p>
      </dgm:t>
    </dgm:pt>
    <dgm:pt modelId="{B825BC47-D209-4B71-955B-144222BA47E9}" type="parTrans" cxnId="{ACD36759-91FC-4683-9CBE-943BBBEF73CD}">
      <dgm:prSet/>
      <dgm:spPr/>
      <dgm:t>
        <a:bodyPr/>
        <a:lstStyle/>
        <a:p>
          <a:endParaRPr lang="ru-RU"/>
        </a:p>
      </dgm:t>
    </dgm:pt>
    <dgm:pt modelId="{3FE81BAD-CEE5-4010-A78B-83E3BA2CA872}" type="sibTrans" cxnId="{ACD36759-91FC-4683-9CBE-943BBBEF73CD}">
      <dgm:prSet/>
      <dgm:spPr/>
      <dgm:t>
        <a:bodyPr/>
        <a:lstStyle/>
        <a:p>
          <a:endParaRPr lang="ru-RU"/>
        </a:p>
      </dgm:t>
    </dgm:pt>
    <dgm:pt modelId="{7A7E567A-C5A9-4B8B-B6C4-3F6D88A6C564}">
      <dgm:prSet/>
      <dgm:spPr/>
      <dgm:t>
        <a:bodyPr/>
        <a:lstStyle/>
        <a:p>
          <a:r>
            <a:rPr lang="en-US" b="0" i="0" dirty="0"/>
            <a:t>Columns:</a:t>
          </a:r>
          <a:r>
            <a:rPr lang="ru-RU" b="0" i="0" dirty="0"/>
            <a:t> </a:t>
          </a:r>
          <a:r>
            <a:rPr lang="en-US" b="0" i="0" dirty="0"/>
            <a:t>2666 entries</a:t>
          </a:r>
          <a:endParaRPr lang="ru-RU" dirty="0"/>
        </a:p>
      </dgm:t>
    </dgm:pt>
    <dgm:pt modelId="{2D3B2D3B-382E-4DC3-864D-F3D18BD94CAB}" type="parTrans" cxnId="{37656F99-5F56-40C9-A3CD-0ADA2E9056FE}">
      <dgm:prSet/>
      <dgm:spPr/>
      <dgm:t>
        <a:bodyPr/>
        <a:lstStyle/>
        <a:p>
          <a:endParaRPr lang="ru-RU"/>
        </a:p>
      </dgm:t>
    </dgm:pt>
    <dgm:pt modelId="{740F3275-05B8-41F9-988A-712A73DB5657}" type="sibTrans" cxnId="{37656F99-5F56-40C9-A3CD-0ADA2E9056FE}">
      <dgm:prSet/>
      <dgm:spPr/>
      <dgm:t>
        <a:bodyPr/>
        <a:lstStyle/>
        <a:p>
          <a:endParaRPr lang="ru-RU"/>
        </a:p>
      </dgm:t>
    </dgm:pt>
    <dgm:pt modelId="{EDD4411C-64FF-4F61-AD67-9AC9107A1185}">
      <dgm:prSet/>
      <dgm:spPr/>
      <dgm:t>
        <a:bodyPr/>
        <a:lstStyle/>
        <a:p>
          <a:r>
            <a:rPr lang="en-US" b="0" i="0"/>
            <a:t>types: float64(2316),int64(3), object(347)</a:t>
          </a:r>
          <a:endParaRPr lang="ru-RU"/>
        </a:p>
      </dgm:t>
    </dgm:pt>
    <dgm:pt modelId="{A98044DB-AE00-4E70-B6F5-5111BA2B9C93}" type="parTrans" cxnId="{A2EF9188-1B98-46EE-A392-55BC5667E17E}">
      <dgm:prSet/>
      <dgm:spPr/>
      <dgm:t>
        <a:bodyPr/>
        <a:lstStyle/>
        <a:p>
          <a:endParaRPr lang="ru-RU"/>
        </a:p>
      </dgm:t>
    </dgm:pt>
    <dgm:pt modelId="{4E8179C1-29A4-43D6-B910-967F9C248F10}" type="sibTrans" cxnId="{A2EF9188-1B98-46EE-A392-55BC5667E17E}">
      <dgm:prSet/>
      <dgm:spPr/>
      <dgm:t>
        <a:bodyPr/>
        <a:lstStyle/>
        <a:p>
          <a:endParaRPr lang="ru-RU"/>
        </a:p>
      </dgm:t>
    </dgm:pt>
    <dgm:pt modelId="{DD676163-5C3D-49E0-8F27-4D70F6C92569}" type="pres">
      <dgm:prSet presAssocID="{E28592E9-B9E2-484F-A537-C0E1DB2153D7}" presName="linear" presStyleCnt="0">
        <dgm:presLayoutVars>
          <dgm:animLvl val="lvl"/>
          <dgm:resizeHandles val="exact"/>
        </dgm:presLayoutVars>
      </dgm:prSet>
      <dgm:spPr/>
    </dgm:pt>
    <dgm:pt modelId="{2F1BD58C-8381-434E-B8EC-938B86155471}" type="pres">
      <dgm:prSet presAssocID="{E32F8AB4-C6ED-4D0C-9320-9722CAF88F4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A6142FD-CB5C-4302-A02E-12A873B96D87}" type="pres">
      <dgm:prSet presAssocID="{3FE81BAD-CEE5-4010-A78B-83E3BA2CA872}" presName="spacer" presStyleCnt="0"/>
      <dgm:spPr/>
    </dgm:pt>
    <dgm:pt modelId="{26CB3623-425F-4EBB-AF04-5B98338BD99F}" type="pres">
      <dgm:prSet presAssocID="{7A7E567A-C5A9-4B8B-B6C4-3F6D88A6C5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25230B-8448-4E5F-8D73-54B60F224609}" type="pres">
      <dgm:prSet presAssocID="{740F3275-05B8-41F9-988A-712A73DB5657}" presName="spacer" presStyleCnt="0"/>
      <dgm:spPr/>
    </dgm:pt>
    <dgm:pt modelId="{5ECB7E2F-B7E3-4FD2-AE5C-7B2D7781FB9B}" type="pres">
      <dgm:prSet presAssocID="{EDD4411C-64FF-4F61-AD67-9AC9107A118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CA60D2C-5E5E-46B9-B04D-839780D3C653}" type="presOf" srcId="{EDD4411C-64FF-4F61-AD67-9AC9107A1185}" destId="{5ECB7E2F-B7E3-4FD2-AE5C-7B2D7781FB9B}" srcOrd="0" destOrd="0" presId="urn:microsoft.com/office/officeart/2005/8/layout/vList2"/>
    <dgm:cxn modelId="{2A18F050-565A-412D-874C-8B766BACFFB1}" type="presOf" srcId="{E28592E9-B9E2-484F-A537-C0E1DB2153D7}" destId="{DD676163-5C3D-49E0-8F27-4D70F6C92569}" srcOrd="0" destOrd="0" presId="urn:microsoft.com/office/officeart/2005/8/layout/vList2"/>
    <dgm:cxn modelId="{ACD36759-91FC-4683-9CBE-943BBBEF73CD}" srcId="{E28592E9-B9E2-484F-A537-C0E1DB2153D7}" destId="{E32F8AB4-C6ED-4D0C-9320-9722CAF88F4F}" srcOrd="0" destOrd="0" parTransId="{B825BC47-D209-4B71-955B-144222BA47E9}" sibTransId="{3FE81BAD-CEE5-4010-A78B-83E3BA2CA872}"/>
    <dgm:cxn modelId="{A2EF9188-1B98-46EE-A392-55BC5667E17E}" srcId="{E28592E9-B9E2-484F-A537-C0E1DB2153D7}" destId="{EDD4411C-64FF-4F61-AD67-9AC9107A1185}" srcOrd="2" destOrd="0" parTransId="{A98044DB-AE00-4E70-B6F5-5111BA2B9C93}" sibTransId="{4E8179C1-29A4-43D6-B910-967F9C248F10}"/>
    <dgm:cxn modelId="{0DC26297-364E-46E7-807D-5943CAFC541D}" type="presOf" srcId="{7A7E567A-C5A9-4B8B-B6C4-3F6D88A6C564}" destId="{26CB3623-425F-4EBB-AF04-5B98338BD99F}" srcOrd="0" destOrd="0" presId="urn:microsoft.com/office/officeart/2005/8/layout/vList2"/>
    <dgm:cxn modelId="{37656F99-5F56-40C9-A3CD-0ADA2E9056FE}" srcId="{E28592E9-B9E2-484F-A537-C0E1DB2153D7}" destId="{7A7E567A-C5A9-4B8B-B6C4-3F6D88A6C564}" srcOrd="1" destOrd="0" parTransId="{2D3B2D3B-382E-4DC3-864D-F3D18BD94CAB}" sibTransId="{740F3275-05B8-41F9-988A-712A73DB5657}"/>
    <dgm:cxn modelId="{EB714AF0-FB12-4DA5-A6AE-2F4F3DCD1CF6}" type="presOf" srcId="{E32F8AB4-C6ED-4D0C-9320-9722CAF88F4F}" destId="{2F1BD58C-8381-434E-B8EC-938B86155471}" srcOrd="0" destOrd="0" presId="urn:microsoft.com/office/officeart/2005/8/layout/vList2"/>
    <dgm:cxn modelId="{B879091F-DA2C-4233-A131-1FAEDC1CA99D}" type="presParOf" srcId="{DD676163-5C3D-49E0-8F27-4D70F6C92569}" destId="{2F1BD58C-8381-434E-B8EC-938B86155471}" srcOrd="0" destOrd="0" presId="urn:microsoft.com/office/officeart/2005/8/layout/vList2"/>
    <dgm:cxn modelId="{3163F3E5-C8CE-4997-8A24-B2A564BE13A4}" type="presParOf" srcId="{DD676163-5C3D-49E0-8F27-4D70F6C92569}" destId="{0A6142FD-CB5C-4302-A02E-12A873B96D87}" srcOrd="1" destOrd="0" presId="urn:microsoft.com/office/officeart/2005/8/layout/vList2"/>
    <dgm:cxn modelId="{ED261C65-F2E1-4B12-A189-93A6DAC77A66}" type="presParOf" srcId="{DD676163-5C3D-49E0-8F27-4D70F6C92569}" destId="{26CB3623-425F-4EBB-AF04-5B98338BD99F}" srcOrd="2" destOrd="0" presId="urn:microsoft.com/office/officeart/2005/8/layout/vList2"/>
    <dgm:cxn modelId="{24622C7A-48E7-4E2F-8CC2-4D06E9DB8C5A}" type="presParOf" srcId="{DD676163-5C3D-49E0-8F27-4D70F6C92569}" destId="{7925230B-8448-4E5F-8D73-54B60F224609}" srcOrd="3" destOrd="0" presId="urn:microsoft.com/office/officeart/2005/8/layout/vList2"/>
    <dgm:cxn modelId="{EB457C9D-4E6D-4445-AAC7-3B06D3620AB6}" type="presParOf" srcId="{DD676163-5C3D-49E0-8F27-4D70F6C92569}" destId="{5ECB7E2F-B7E3-4FD2-AE5C-7B2D7781FB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64BC43-F180-442F-AB20-A0CD7DB27C4D}" type="doc">
      <dgm:prSet loTypeId="urn:microsoft.com/office/officeart/2005/8/layout/bProcess4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ED5BD081-9531-4DFF-B6E9-5F66E730263E}">
      <dgm:prSet custT="1"/>
      <dgm:spPr>
        <a:ln>
          <a:noFill/>
        </a:ln>
      </dgm:spPr>
      <dgm:t>
        <a:bodyPr/>
        <a:lstStyle/>
        <a:p>
          <a:r>
            <a:rPr lang="ru-RU" sz="2200" dirty="0"/>
            <a:t>Предобработка данных</a:t>
          </a:r>
        </a:p>
      </dgm:t>
    </dgm:pt>
    <dgm:pt modelId="{1615B5D6-FFE6-4C51-BE29-7DEDD0751169}" type="parTrans" cxnId="{DDA2A018-CFFA-4C62-8CD0-073EADC1A4DA}">
      <dgm:prSet/>
      <dgm:spPr/>
      <dgm:t>
        <a:bodyPr/>
        <a:lstStyle/>
        <a:p>
          <a:endParaRPr lang="ru-RU"/>
        </a:p>
      </dgm:t>
    </dgm:pt>
    <dgm:pt modelId="{3BF28439-121B-43E5-BD6E-2CDB0380F11B}" type="sibTrans" cxnId="{DDA2A018-CFFA-4C62-8CD0-073EADC1A4DA}">
      <dgm:prSet/>
      <dgm:spPr/>
      <dgm:t>
        <a:bodyPr/>
        <a:lstStyle/>
        <a:p>
          <a:endParaRPr lang="ru-RU"/>
        </a:p>
      </dgm:t>
    </dgm:pt>
    <dgm:pt modelId="{4F2C1202-A273-4990-8DC5-7E628B071ADA}">
      <dgm:prSet custT="1"/>
      <dgm:spPr>
        <a:ln>
          <a:noFill/>
        </a:ln>
      </dgm:spPr>
      <dgm:t>
        <a:bodyPr/>
        <a:lstStyle/>
        <a:p>
          <a:r>
            <a:rPr lang="ru-RU" sz="2200" dirty="0">
              <a:solidFill>
                <a:schemeClr val="tx1"/>
              </a:solidFill>
            </a:rPr>
            <a:t>Удаление данных с типом </a:t>
          </a:r>
          <a:r>
            <a:rPr lang="en-US" sz="2200" dirty="0">
              <a:solidFill>
                <a:schemeClr val="tx1"/>
              </a:solidFill>
            </a:rPr>
            <a:t>object</a:t>
          </a:r>
          <a:endParaRPr lang="ru-RU" sz="2200" dirty="0"/>
        </a:p>
      </dgm:t>
    </dgm:pt>
    <dgm:pt modelId="{BED978AC-7697-4845-9C25-45E034E52534}" type="parTrans" cxnId="{EB57E4C5-4AA7-4045-BD9F-050EEB6E24F1}">
      <dgm:prSet/>
      <dgm:spPr/>
      <dgm:t>
        <a:bodyPr/>
        <a:lstStyle/>
        <a:p>
          <a:endParaRPr lang="ru-RU"/>
        </a:p>
      </dgm:t>
    </dgm:pt>
    <dgm:pt modelId="{A6C54CD5-9295-46C0-BD1A-049093D3FA13}" type="sibTrans" cxnId="{EB57E4C5-4AA7-4045-BD9F-050EEB6E24F1}">
      <dgm:prSet/>
      <dgm:spPr/>
      <dgm:t>
        <a:bodyPr/>
        <a:lstStyle/>
        <a:p>
          <a:endParaRPr lang="ru-RU"/>
        </a:p>
      </dgm:t>
    </dgm:pt>
    <dgm:pt modelId="{73781E65-B485-4573-AE64-AD30DF27B0D5}">
      <dgm:prSet custT="1"/>
      <dgm:spPr>
        <a:ln>
          <a:noFill/>
        </a:ln>
      </dgm:spPr>
      <dgm:t>
        <a:bodyPr/>
        <a:lstStyle/>
        <a:p>
          <a:r>
            <a:rPr lang="ru-RU" sz="2200" dirty="0"/>
            <a:t>Удаление колонок</a:t>
          </a:r>
          <a:r>
            <a:rPr lang="en-US" sz="2200" dirty="0"/>
            <a:t>,</a:t>
          </a:r>
          <a:r>
            <a:rPr lang="ru-RU" sz="2200" dirty="0"/>
            <a:t> содержавших менее 20%</a:t>
          </a:r>
        </a:p>
      </dgm:t>
    </dgm:pt>
    <dgm:pt modelId="{478C3B67-E085-4884-A051-282A8B5E9133}" type="parTrans" cxnId="{D03611CF-57B0-42A3-A100-6BBEEC97A7A9}">
      <dgm:prSet/>
      <dgm:spPr/>
      <dgm:t>
        <a:bodyPr/>
        <a:lstStyle/>
        <a:p>
          <a:endParaRPr lang="ru-RU"/>
        </a:p>
      </dgm:t>
    </dgm:pt>
    <dgm:pt modelId="{DE5726F3-DA00-4B04-B8DE-8C50A77F828A}" type="sibTrans" cxnId="{D03611CF-57B0-42A3-A100-6BBEEC97A7A9}">
      <dgm:prSet/>
      <dgm:spPr/>
      <dgm:t>
        <a:bodyPr/>
        <a:lstStyle/>
        <a:p>
          <a:endParaRPr lang="ru-RU"/>
        </a:p>
      </dgm:t>
    </dgm:pt>
    <dgm:pt modelId="{470E438E-5C3C-4D23-AB67-CDB17CD5B958}">
      <dgm:prSet custT="1"/>
      <dgm:spPr>
        <a:ln>
          <a:noFill/>
        </a:ln>
      </dgm:spPr>
      <dgm:t>
        <a:bodyPr/>
        <a:lstStyle/>
        <a:p>
          <a:r>
            <a:rPr lang="ru-RU" sz="2200" dirty="0">
              <a:solidFill>
                <a:schemeClr val="tx1"/>
              </a:solidFill>
            </a:rPr>
            <a:t>Разбиение </a:t>
          </a:r>
          <a:r>
            <a:rPr lang="en-US" sz="2200" dirty="0">
              <a:solidFill>
                <a:schemeClr val="tx1"/>
              </a:solidFill>
            </a:rPr>
            <a:t>Dataset </a:t>
          </a:r>
          <a:r>
            <a:rPr lang="ru-RU" sz="2200" dirty="0">
              <a:solidFill>
                <a:schemeClr val="tx1"/>
              </a:solidFill>
            </a:rPr>
            <a:t>на две части</a:t>
          </a:r>
        </a:p>
      </dgm:t>
    </dgm:pt>
    <dgm:pt modelId="{D6819390-0729-4F73-AEEB-B1C0AE4C76E6}" type="parTrans" cxnId="{662625B6-BD5E-4279-806B-BF88D23FDE26}">
      <dgm:prSet/>
      <dgm:spPr/>
      <dgm:t>
        <a:bodyPr/>
        <a:lstStyle/>
        <a:p>
          <a:endParaRPr lang="ru-RU"/>
        </a:p>
      </dgm:t>
    </dgm:pt>
    <dgm:pt modelId="{5A4D8D79-A662-4C41-894D-80B3E5F0A2E0}" type="sibTrans" cxnId="{662625B6-BD5E-4279-806B-BF88D23FDE26}">
      <dgm:prSet/>
      <dgm:spPr/>
      <dgm:t>
        <a:bodyPr/>
        <a:lstStyle/>
        <a:p>
          <a:endParaRPr lang="ru-RU"/>
        </a:p>
      </dgm:t>
    </dgm:pt>
    <dgm:pt modelId="{33915A6C-5DDB-40D8-944C-2C9809F7C345}">
      <dgm:prSet custT="1"/>
      <dgm:spPr>
        <a:ln>
          <a:noFill/>
        </a:ln>
      </dgm:spPr>
      <dgm:t>
        <a:bodyPr/>
        <a:lstStyle/>
        <a:p>
          <a:r>
            <a:rPr lang="ru-RU" sz="2200" dirty="0"/>
            <a:t>Заполнение пропусков с помощью метода </a:t>
          </a:r>
          <a:r>
            <a:rPr lang="en-US" sz="2200" dirty="0"/>
            <a:t>KNN</a:t>
          </a:r>
          <a:endParaRPr lang="ru-RU" sz="2200" dirty="0"/>
        </a:p>
      </dgm:t>
    </dgm:pt>
    <dgm:pt modelId="{6717E575-CA05-411A-A1A9-8F1A78535851}" type="parTrans" cxnId="{9F938854-2F93-4D08-891F-0F3E5C06FA5B}">
      <dgm:prSet/>
      <dgm:spPr/>
      <dgm:t>
        <a:bodyPr/>
        <a:lstStyle/>
        <a:p>
          <a:endParaRPr lang="ru-RU"/>
        </a:p>
      </dgm:t>
    </dgm:pt>
    <dgm:pt modelId="{7F2B0C38-A309-403D-941A-7DB4AE0AE759}" type="sibTrans" cxnId="{9F938854-2F93-4D08-891F-0F3E5C06FA5B}">
      <dgm:prSet/>
      <dgm:spPr/>
      <dgm:t>
        <a:bodyPr/>
        <a:lstStyle/>
        <a:p>
          <a:endParaRPr lang="ru-RU"/>
        </a:p>
      </dgm:t>
    </dgm:pt>
    <dgm:pt modelId="{1D102FCC-EB92-49DE-9C9C-A8014828F037}">
      <dgm:prSet custT="1"/>
      <dgm:spPr>
        <a:ln>
          <a:noFill/>
        </a:ln>
      </dgm:spPr>
      <dgm:t>
        <a:bodyPr/>
        <a:lstStyle/>
        <a:p>
          <a:r>
            <a:rPr lang="ru-RU" sz="2200" dirty="0"/>
            <a:t>Объединяем две части </a:t>
          </a:r>
          <a:r>
            <a:rPr lang="en-US" sz="2200" dirty="0"/>
            <a:t>Dataset</a:t>
          </a:r>
          <a:r>
            <a:rPr lang="ru-RU" sz="2200" dirty="0"/>
            <a:t> с помощью метода </a:t>
          </a:r>
          <a:r>
            <a:rPr lang="en-US" sz="2200" dirty="0"/>
            <a:t>concat</a:t>
          </a:r>
          <a:endParaRPr lang="ru-RU" sz="2200" dirty="0"/>
        </a:p>
      </dgm:t>
    </dgm:pt>
    <dgm:pt modelId="{FC922235-BE40-4F8F-9178-086763B8442A}" type="parTrans" cxnId="{B9831179-D47E-49A1-80F6-479362590C11}">
      <dgm:prSet/>
      <dgm:spPr/>
      <dgm:t>
        <a:bodyPr/>
        <a:lstStyle/>
        <a:p>
          <a:endParaRPr lang="ru-RU"/>
        </a:p>
      </dgm:t>
    </dgm:pt>
    <dgm:pt modelId="{30ED5B30-025D-4D3E-888D-8CD57A89A3C7}" type="sibTrans" cxnId="{B9831179-D47E-49A1-80F6-479362590C11}">
      <dgm:prSet/>
      <dgm:spPr/>
      <dgm:t>
        <a:bodyPr/>
        <a:lstStyle/>
        <a:p>
          <a:endParaRPr lang="ru-RU"/>
        </a:p>
      </dgm:t>
    </dgm:pt>
    <dgm:pt modelId="{99283858-DB4E-4658-B9CB-925AFCBF71C2}">
      <dgm:prSet custT="1"/>
      <dgm:spPr>
        <a:ln>
          <a:noFill/>
        </a:ln>
      </dgm:spPr>
      <dgm:t>
        <a:bodyPr/>
        <a:lstStyle/>
        <a:p>
          <a:r>
            <a:rPr lang="ru-RU" sz="2200" dirty="0"/>
            <a:t>Восстановление порядка колонок</a:t>
          </a:r>
        </a:p>
      </dgm:t>
    </dgm:pt>
    <dgm:pt modelId="{768234BA-346B-48D6-85A7-E86061810C64}" type="parTrans" cxnId="{0CCBF8DB-4A99-4FBD-A75F-0E1768F7D799}">
      <dgm:prSet/>
      <dgm:spPr/>
      <dgm:t>
        <a:bodyPr/>
        <a:lstStyle/>
        <a:p>
          <a:endParaRPr lang="ru-RU"/>
        </a:p>
      </dgm:t>
    </dgm:pt>
    <dgm:pt modelId="{46CDBC48-07FF-4426-8FE1-BC2F3E57FA1A}" type="sibTrans" cxnId="{0CCBF8DB-4A99-4FBD-A75F-0E1768F7D799}">
      <dgm:prSet/>
      <dgm:spPr/>
      <dgm:t>
        <a:bodyPr/>
        <a:lstStyle/>
        <a:p>
          <a:endParaRPr lang="ru-RU"/>
        </a:p>
      </dgm:t>
    </dgm:pt>
    <dgm:pt modelId="{1C721DD7-36E8-4C74-86A9-6C7CD5CED710}">
      <dgm:prSet custT="1"/>
      <dgm:spPr>
        <a:ln>
          <a:noFill/>
        </a:ln>
      </dgm:spPr>
      <dgm:t>
        <a:bodyPr/>
        <a:lstStyle/>
        <a:p>
          <a:r>
            <a:rPr lang="ru-RU" sz="2200" dirty="0">
              <a:solidFill>
                <a:schemeClr val="tx1"/>
              </a:solidFill>
            </a:rPr>
            <a:t> </a:t>
          </a:r>
          <a:r>
            <a:rPr lang="en-US" sz="2200" dirty="0">
              <a:solidFill>
                <a:schemeClr val="tx1"/>
              </a:solidFill>
            </a:rPr>
            <a:t>Merge </a:t>
          </a:r>
          <a:r>
            <a:rPr lang="ru-RU" sz="2200" dirty="0">
              <a:solidFill>
                <a:schemeClr val="tx1"/>
              </a:solidFill>
            </a:rPr>
            <a:t>колонок</a:t>
          </a:r>
        </a:p>
      </dgm:t>
    </dgm:pt>
    <dgm:pt modelId="{D123C1CC-3695-4A2B-A151-AC53D7978BDF}" type="parTrans" cxnId="{BED2D5DE-4E3D-468D-8203-053E67A9AB3C}">
      <dgm:prSet/>
      <dgm:spPr/>
      <dgm:t>
        <a:bodyPr/>
        <a:lstStyle/>
        <a:p>
          <a:endParaRPr lang="ru-RU"/>
        </a:p>
      </dgm:t>
    </dgm:pt>
    <dgm:pt modelId="{C8C0AEF5-7336-438B-AED8-D0521CAB54CB}" type="sibTrans" cxnId="{BED2D5DE-4E3D-468D-8203-053E67A9AB3C}">
      <dgm:prSet/>
      <dgm:spPr/>
      <dgm:t>
        <a:bodyPr/>
        <a:lstStyle/>
        <a:p>
          <a:endParaRPr lang="ru-RU"/>
        </a:p>
      </dgm:t>
    </dgm:pt>
    <dgm:pt modelId="{FE52AFBE-E23C-418D-BD7C-AA78648F7714}" type="pres">
      <dgm:prSet presAssocID="{AD64BC43-F180-442F-AB20-A0CD7DB27C4D}" presName="Name0" presStyleCnt="0">
        <dgm:presLayoutVars>
          <dgm:dir/>
          <dgm:resizeHandles/>
        </dgm:presLayoutVars>
      </dgm:prSet>
      <dgm:spPr/>
    </dgm:pt>
    <dgm:pt modelId="{B8F2AC6D-0D22-455F-B375-736600FFF9B3}" type="pres">
      <dgm:prSet presAssocID="{ED5BD081-9531-4DFF-B6E9-5F66E730263E}" presName="compNode" presStyleCnt="0"/>
      <dgm:spPr/>
    </dgm:pt>
    <dgm:pt modelId="{C9F7DF44-0157-4501-8CF4-D34809A57AAD}" type="pres">
      <dgm:prSet presAssocID="{ED5BD081-9531-4DFF-B6E9-5F66E730263E}" presName="dummyConnPt" presStyleCnt="0"/>
      <dgm:spPr/>
    </dgm:pt>
    <dgm:pt modelId="{5C96421E-2783-4B41-AD61-981DD70B9B79}" type="pres">
      <dgm:prSet presAssocID="{ED5BD081-9531-4DFF-B6E9-5F66E730263E}" presName="node" presStyleLbl="node1" presStyleIdx="0" presStyleCnt="8">
        <dgm:presLayoutVars>
          <dgm:bulletEnabled val="1"/>
        </dgm:presLayoutVars>
      </dgm:prSet>
      <dgm:spPr/>
    </dgm:pt>
    <dgm:pt modelId="{CDBEE38D-E83A-42C8-A337-36137AB2D42A}" type="pres">
      <dgm:prSet presAssocID="{3BF28439-121B-43E5-BD6E-2CDB0380F11B}" presName="sibTrans" presStyleLbl="bgSibTrans2D1" presStyleIdx="0" presStyleCnt="7"/>
      <dgm:spPr/>
    </dgm:pt>
    <dgm:pt modelId="{8196927E-ACF0-40FA-8F22-39685830B018}" type="pres">
      <dgm:prSet presAssocID="{4F2C1202-A273-4990-8DC5-7E628B071ADA}" presName="compNode" presStyleCnt="0"/>
      <dgm:spPr/>
    </dgm:pt>
    <dgm:pt modelId="{641FC5E4-8397-4458-AFE6-BF2397986CD3}" type="pres">
      <dgm:prSet presAssocID="{4F2C1202-A273-4990-8DC5-7E628B071ADA}" presName="dummyConnPt" presStyleCnt="0"/>
      <dgm:spPr/>
    </dgm:pt>
    <dgm:pt modelId="{C240D7AD-14C7-454D-8A03-65D7525D6B86}" type="pres">
      <dgm:prSet presAssocID="{4F2C1202-A273-4990-8DC5-7E628B071ADA}" presName="node" presStyleLbl="node1" presStyleIdx="1" presStyleCnt="8">
        <dgm:presLayoutVars>
          <dgm:bulletEnabled val="1"/>
        </dgm:presLayoutVars>
      </dgm:prSet>
      <dgm:spPr/>
    </dgm:pt>
    <dgm:pt modelId="{B9582D9B-DD30-429E-B7EE-B8ACB4D93217}" type="pres">
      <dgm:prSet presAssocID="{A6C54CD5-9295-46C0-BD1A-049093D3FA13}" presName="sibTrans" presStyleLbl="bgSibTrans2D1" presStyleIdx="1" presStyleCnt="7"/>
      <dgm:spPr/>
    </dgm:pt>
    <dgm:pt modelId="{FB60081A-B15C-4975-9AF5-AA4B82930635}" type="pres">
      <dgm:prSet presAssocID="{73781E65-B485-4573-AE64-AD30DF27B0D5}" presName="compNode" presStyleCnt="0"/>
      <dgm:spPr/>
    </dgm:pt>
    <dgm:pt modelId="{FE5C344A-0142-4E30-B71A-BFC057C6B1E6}" type="pres">
      <dgm:prSet presAssocID="{73781E65-B485-4573-AE64-AD30DF27B0D5}" presName="dummyConnPt" presStyleCnt="0"/>
      <dgm:spPr/>
    </dgm:pt>
    <dgm:pt modelId="{750873FB-CE36-403F-982E-E2263927D344}" type="pres">
      <dgm:prSet presAssocID="{73781E65-B485-4573-AE64-AD30DF27B0D5}" presName="node" presStyleLbl="node1" presStyleIdx="2" presStyleCnt="8">
        <dgm:presLayoutVars>
          <dgm:bulletEnabled val="1"/>
        </dgm:presLayoutVars>
      </dgm:prSet>
      <dgm:spPr/>
    </dgm:pt>
    <dgm:pt modelId="{245E1AD2-045C-49E4-949B-21454CF17F8D}" type="pres">
      <dgm:prSet presAssocID="{DE5726F3-DA00-4B04-B8DE-8C50A77F828A}" presName="sibTrans" presStyleLbl="bgSibTrans2D1" presStyleIdx="2" presStyleCnt="7"/>
      <dgm:spPr/>
    </dgm:pt>
    <dgm:pt modelId="{8F34606E-3FB5-455C-803C-AE7CB73681BE}" type="pres">
      <dgm:prSet presAssocID="{470E438E-5C3C-4D23-AB67-CDB17CD5B958}" presName="compNode" presStyleCnt="0"/>
      <dgm:spPr/>
    </dgm:pt>
    <dgm:pt modelId="{E0664846-FB2F-439B-AEA0-38E8FCA2AA52}" type="pres">
      <dgm:prSet presAssocID="{470E438E-5C3C-4D23-AB67-CDB17CD5B958}" presName="dummyConnPt" presStyleCnt="0"/>
      <dgm:spPr/>
    </dgm:pt>
    <dgm:pt modelId="{6941CC3E-1983-4FB7-B510-AD5FC7A6947F}" type="pres">
      <dgm:prSet presAssocID="{470E438E-5C3C-4D23-AB67-CDB17CD5B958}" presName="node" presStyleLbl="node1" presStyleIdx="3" presStyleCnt="8">
        <dgm:presLayoutVars>
          <dgm:bulletEnabled val="1"/>
        </dgm:presLayoutVars>
      </dgm:prSet>
      <dgm:spPr/>
    </dgm:pt>
    <dgm:pt modelId="{FCC8E247-511D-4BC5-A3A9-FBFBD482500D}" type="pres">
      <dgm:prSet presAssocID="{5A4D8D79-A662-4C41-894D-80B3E5F0A2E0}" presName="sibTrans" presStyleLbl="bgSibTrans2D1" presStyleIdx="3" presStyleCnt="7"/>
      <dgm:spPr/>
    </dgm:pt>
    <dgm:pt modelId="{4E9EA5E9-D534-4CBD-89A0-58F6900BE2EC}" type="pres">
      <dgm:prSet presAssocID="{1C721DD7-36E8-4C74-86A9-6C7CD5CED710}" presName="compNode" presStyleCnt="0"/>
      <dgm:spPr/>
    </dgm:pt>
    <dgm:pt modelId="{DB1ED863-112C-4CBA-8885-D56547A18D38}" type="pres">
      <dgm:prSet presAssocID="{1C721DD7-36E8-4C74-86A9-6C7CD5CED710}" presName="dummyConnPt" presStyleCnt="0"/>
      <dgm:spPr/>
    </dgm:pt>
    <dgm:pt modelId="{79887FA0-0016-4A1F-BB80-C053529E9CF0}" type="pres">
      <dgm:prSet presAssocID="{1C721DD7-36E8-4C74-86A9-6C7CD5CED710}" presName="node" presStyleLbl="node1" presStyleIdx="4" presStyleCnt="8">
        <dgm:presLayoutVars>
          <dgm:bulletEnabled val="1"/>
        </dgm:presLayoutVars>
      </dgm:prSet>
      <dgm:spPr/>
    </dgm:pt>
    <dgm:pt modelId="{347A7604-3A37-4D78-B2CB-2690EA530D7E}" type="pres">
      <dgm:prSet presAssocID="{C8C0AEF5-7336-438B-AED8-D0521CAB54CB}" presName="sibTrans" presStyleLbl="bgSibTrans2D1" presStyleIdx="4" presStyleCnt="7"/>
      <dgm:spPr/>
    </dgm:pt>
    <dgm:pt modelId="{625D165C-5455-4937-9845-2534D30E2252}" type="pres">
      <dgm:prSet presAssocID="{33915A6C-5DDB-40D8-944C-2C9809F7C345}" presName="compNode" presStyleCnt="0"/>
      <dgm:spPr/>
    </dgm:pt>
    <dgm:pt modelId="{B32D346D-F36A-4851-A406-9872DD66ED9D}" type="pres">
      <dgm:prSet presAssocID="{33915A6C-5DDB-40D8-944C-2C9809F7C345}" presName="dummyConnPt" presStyleCnt="0"/>
      <dgm:spPr/>
    </dgm:pt>
    <dgm:pt modelId="{57369C87-E029-4D5A-A1F9-EAAC145D3A6F}" type="pres">
      <dgm:prSet presAssocID="{33915A6C-5DDB-40D8-944C-2C9809F7C345}" presName="node" presStyleLbl="node1" presStyleIdx="5" presStyleCnt="8">
        <dgm:presLayoutVars>
          <dgm:bulletEnabled val="1"/>
        </dgm:presLayoutVars>
      </dgm:prSet>
      <dgm:spPr/>
    </dgm:pt>
    <dgm:pt modelId="{03BA1FB1-EA47-459B-B03D-85366127ED49}" type="pres">
      <dgm:prSet presAssocID="{7F2B0C38-A309-403D-941A-7DB4AE0AE759}" presName="sibTrans" presStyleLbl="bgSibTrans2D1" presStyleIdx="5" presStyleCnt="7"/>
      <dgm:spPr/>
    </dgm:pt>
    <dgm:pt modelId="{4601A593-620D-4F2E-84B6-7AA5828D082C}" type="pres">
      <dgm:prSet presAssocID="{1D102FCC-EB92-49DE-9C9C-A8014828F037}" presName="compNode" presStyleCnt="0"/>
      <dgm:spPr/>
    </dgm:pt>
    <dgm:pt modelId="{FAEC1ACA-2D8F-409D-ADBC-DBF3D3C24A9E}" type="pres">
      <dgm:prSet presAssocID="{1D102FCC-EB92-49DE-9C9C-A8014828F037}" presName="dummyConnPt" presStyleCnt="0"/>
      <dgm:spPr/>
    </dgm:pt>
    <dgm:pt modelId="{69B39623-542B-430A-961F-5AD65172E45F}" type="pres">
      <dgm:prSet presAssocID="{1D102FCC-EB92-49DE-9C9C-A8014828F037}" presName="node" presStyleLbl="node1" presStyleIdx="6" presStyleCnt="8" custScaleX="126020">
        <dgm:presLayoutVars>
          <dgm:bulletEnabled val="1"/>
        </dgm:presLayoutVars>
      </dgm:prSet>
      <dgm:spPr/>
    </dgm:pt>
    <dgm:pt modelId="{5EF28556-98EC-4A8D-A723-9CBA3B0959CE}" type="pres">
      <dgm:prSet presAssocID="{30ED5B30-025D-4D3E-888D-8CD57A89A3C7}" presName="sibTrans" presStyleLbl="bgSibTrans2D1" presStyleIdx="6" presStyleCnt="7"/>
      <dgm:spPr/>
    </dgm:pt>
    <dgm:pt modelId="{A2CEC154-6016-4878-8AE3-16DBC18D7475}" type="pres">
      <dgm:prSet presAssocID="{99283858-DB4E-4658-B9CB-925AFCBF71C2}" presName="compNode" presStyleCnt="0"/>
      <dgm:spPr/>
    </dgm:pt>
    <dgm:pt modelId="{9366A582-C3AB-444F-A214-F5C6A88FF67D}" type="pres">
      <dgm:prSet presAssocID="{99283858-DB4E-4658-B9CB-925AFCBF71C2}" presName="dummyConnPt" presStyleCnt="0"/>
      <dgm:spPr/>
    </dgm:pt>
    <dgm:pt modelId="{CACC2E63-4707-44E5-8FE9-D1CF9E8372DA}" type="pres">
      <dgm:prSet presAssocID="{99283858-DB4E-4658-B9CB-925AFCBF71C2}" presName="node" presStyleLbl="node1" presStyleIdx="7" presStyleCnt="8">
        <dgm:presLayoutVars>
          <dgm:bulletEnabled val="1"/>
        </dgm:presLayoutVars>
      </dgm:prSet>
      <dgm:spPr/>
    </dgm:pt>
  </dgm:ptLst>
  <dgm:cxnLst>
    <dgm:cxn modelId="{8CD8F802-5F3F-401D-8F53-BC93EDD228C6}" type="presOf" srcId="{99283858-DB4E-4658-B9CB-925AFCBF71C2}" destId="{CACC2E63-4707-44E5-8FE9-D1CF9E8372DA}" srcOrd="0" destOrd="0" presId="urn:microsoft.com/office/officeart/2005/8/layout/bProcess4"/>
    <dgm:cxn modelId="{18E22414-E74B-488F-BF30-EFDCC75C2659}" type="presOf" srcId="{30ED5B30-025D-4D3E-888D-8CD57A89A3C7}" destId="{5EF28556-98EC-4A8D-A723-9CBA3B0959CE}" srcOrd="0" destOrd="0" presId="urn:microsoft.com/office/officeart/2005/8/layout/bProcess4"/>
    <dgm:cxn modelId="{DDA2A018-CFFA-4C62-8CD0-073EADC1A4DA}" srcId="{AD64BC43-F180-442F-AB20-A0CD7DB27C4D}" destId="{ED5BD081-9531-4DFF-B6E9-5F66E730263E}" srcOrd="0" destOrd="0" parTransId="{1615B5D6-FFE6-4C51-BE29-7DEDD0751169}" sibTransId="{3BF28439-121B-43E5-BD6E-2CDB0380F11B}"/>
    <dgm:cxn modelId="{8BBAB52A-4D2A-4DFD-86BD-449E843E1F1A}" type="presOf" srcId="{AD64BC43-F180-442F-AB20-A0CD7DB27C4D}" destId="{FE52AFBE-E23C-418D-BD7C-AA78648F7714}" srcOrd="0" destOrd="0" presId="urn:microsoft.com/office/officeart/2005/8/layout/bProcess4"/>
    <dgm:cxn modelId="{D8BFAC40-C4D8-4393-898E-115D0F1E3E7E}" type="presOf" srcId="{7F2B0C38-A309-403D-941A-7DB4AE0AE759}" destId="{03BA1FB1-EA47-459B-B03D-85366127ED49}" srcOrd="0" destOrd="0" presId="urn:microsoft.com/office/officeart/2005/8/layout/bProcess4"/>
    <dgm:cxn modelId="{A83FDA63-AD25-47C9-9E6A-762C36F6A05F}" type="presOf" srcId="{4F2C1202-A273-4990-8DC5-7E628B071ADA}" destId="{C240D7AD-14C7-454D-8A03-65D7525D6B86}" srcOrd="0" destOrd="0" presId="urn:microsoft.com/office/officeart/2005/8/layout/bProcess4"/>
    <dgm:cxn modelId="{9082F643-C515-4104-BE7A-36E610F34A6D}" type="presOf" srcId="{1C721DD7-36E8-4C74-86A9-6C7CD5CED710}" destId="{79887FA0-0016-4A1F-BB80-C053529E9CF0}" srcOrd="0" destOrd="0" presId="urn:microsoft.com/office/officeart/2005/8/layout/bProcess4"/>
    <dgm:cxn modelId="{CB0D2C6B-784C-42B5-8F43-7767C2C5851D}" type="presOf" srcId="{73781E65-B485-4573-AE64-AD30DF27B0D5}" destId="{750873FB-CE36-403F-982E-E2263927D344}" srcOrd="0" destOrd="0" presId="urn:microsoft.com/office/officeart/2005/8/layout/bProcess4"/>
    <dgm:cxn modelId="{FE8B2D53-0206-4F68-8B3E-DAF2024744C9}" type="presOf" srcId="{A6C54CD5-9295-46C0-BD1A-049093D3FA13}" destId="{B9582D9B-DD30-429E-B7EE-B8ACB4D93217}" srcOrd="0" destOrd="0" presId="urn:microsoft.com/office/officeart/2005/8/layout/bProcess4"/>
    <dgm:cxn modelId="{9F938854-2F93-4D08-891F-0F3E5C06FA5B}" srcId="{AD64BC43-F180-442F-AB20-A0CD7DB27C4D}" destId="{33915A6C-5DDB-40D8-944C-2C9809F7C345}" srcOrd="5" destOrd="0" parTransId="{6717E575-CA05-411A-A1A9-8F1A78535851}" sibTransId="{7F2B0C38-A309-403D-941A-7DB4AE0AE759}"/>
    <dgm:cxn modelId="{20648E57-24EC-410B-B3A6-C3A0430BF426}" type="presOf" srcId="{DE5726F3-DA00-4B04-B8DE-8C50A77F828A}" destId="{245E1AD2-045C-49E4-949B-21454CF17F8D}" srcOrd="0" destOrd="0" presId="urn:microsoft.com/office/officeart/2005/8/layout/bProcess4"/>
    <dgm:cxn modelId="{B9831179-D47E-49A1-80F6-479362590C11}" srcId="{AD64BC43-F180-442F-AB20-A0CD7DB27C4D}" destId="{1D102FCC-EB92-49DE-9C9C-A8014828F037}" srcOrd="6" destOrd="0" parTransId="{FC922235-BE40-4F8F-9178-086763B8442A}" sibTransId="{30ED5B30-025D-4D3E-888D-8CD57A89A3C7}"/>
    <dgm:cxn modelId="{4EABC696-388B-48DC-B0F8-108CC9398EE8}" type="presOf" srcId="{1D102FCC-EB92-49DE-9C9C-A8014828F037}" destId="{69B39623-542B-430A-961F-5AD65172E45F}" srcOrd="0" destOrd="0" presId="urn:microsoft.com/office/officeart/2005/8/layout/bProcess4"/>
    <dgm:cxn modelId="{F7CEC59A-DB7C-4F78-9D66-AD0B8BB2A793}" type="presOf" srcId="{33915A6C-5DDB-40D8-944C-2C9809F7C345}" destId="{57369C87-E029-4D5A-A1F9-EAAC145D3A6F}" srcOrd="0" destOrd="0" presId="urn:microsoft.com/office/officeart/2005/8/layout/bProcess4"/>
    <dgm:cxn modelId="{D179CB9D-ECBF-41CC-B2DD-A3E094544A6E}" type="presOf" srcId="{3BF28439-121B-43E5-BD6E-2CDB0380F11B}" destId="{CDBEE38D-E83A-42C8-A337-36137AB2D42A}" srcOrd="0" destOrd="0" presId="urn:microsoft.com/office/officeart/2005/8/layout/bProcess4"/>
    <dgm:cxn modelId="{662625B6-BD5E-4279-806B-BF88D23FDE26}" srcId="{AD64BC43-F180-442F-AB20-A0CD7DB27C4D}" destId="{470E438E-5C3C-4D23-AB67-CDB17CD5B958}" srcOrd="3" destOrd="0" parTransId="{D6819390-0729-4F73-AEEB-B1C0AE4C76E6}" sibTransId="{5A4D8D79-A662-4C41-894D-80B3E5F0A2E0}"/>
    <dgm:cxn modelId="{EB57E4C5-4AA7-4045-BD9F-050EEB6E24F1}" srcId="{AD64BC43-F180-442F-AB20-A0CD7DB27C4D}" destId="{4F2C1202-A273-4990-8DC5-7E628B071ADA}" srcOrd="1" destOrd="0" parTransId="{BED978AC-7697-4845-9C25-45E034E52534}" sibTransId="{A6C54CD5-9295-46C0-BD1A-049093D3FA13}"/>
    <dgm:cxn modelId="{D03611CF-57B0-42A3-A100-6BBEEC97A7A9}" srcId="{AD64BC43-F180-442F-AB20-A0CD7DB27C4D}" destId="{73781E65-B485-4573-AE64-AD30DF27B0D5}" srcOrd="2" destOrd="0" parTransId="{478C3B67-E085-4884-A051-282A8B5E9133}" sibTransId="{DE5726F3-DA00-4B04-B8DE-8C50A77F828A}"/>
    <dgm:cxn modelId="{0CCBF8DB-4A99-4FBD-A75F-0E1768F7D799}" srcId="{AD64BC43-F180-442F-AB20-A0CD7DB27C4D}" destId="{99283858-DB4E-4658-B9CB-925AFCBF71C2}" srcOrd="7" destOrd="0" parTransId="{768234BA-346B-48D6-85A7-E86061810C64}" sibTransId="{46CDBC48-07FF-4426-8FE1-BC2F3E57FA1A}"/>
    <dgm:cxn modelId="{BED2D5DE-4E3D-468D-8203-053E67A9AB3C}" srcId="{AD64BC43-F180-442F-AB20-A0CD7DB27C4D}" destId="{1C721DD7-36E8-4C74-86A9-6C7CD5CED710}" srcOrd="4" destOrd="0" parTransId="{D123C1CC-3695-4A2B-A151-AC53D7978BDF}" sibTransId="{C8C0AEF5-7336-438B-AED8-D0521CAB54CB}"/>
    <dgm:cxn modelId="{7F3E1FE7-5368-4A26-BCEA-9CAAFA60569F}" type="presOf" srcId="{C8C0AEF5-7336-438B-AED8-D0521CAB54CB}" destId="{347A7604-3A37-4D78-B2CB-2690EA530D7E}" srcOrd="0" destOrd="0" presId="urn:microsoft.com/office/officeart/2005/8/layout/bProcess4"/>
    <dgm:cxn modelId="{3E33A3F4-6A12-43CA-96AE-680D5C256110}" type="presOf" srcId="{470E438E-5C3C-4D23-AB67-CDB17CD5B958}" destId="{6941CC3E-1983-4FB7-B510-AD5FC7A6947F}" srcOrd="0" destOrd="0" presId="urn:microsoft.com/office/officeart/2005/8/layout/bProcess4"/>
    <dgm:cxn modelId="{B400B4F9-B987-4A6F-9B9C-45BE9EE84533}" type="presOf" srcId="{ED5BD081-9531-4DFF-B6E9-5F66E730263E}" destId="{5C96421E-2783-4B41-AD61-981DD70B9B79}" srcOrd="0" destOrd="0" presId="urn:microsoft.com/office/officeart/2005/8/layout/bProcess4"/>
    <dgm:cxn modelId="{A0CC86FD-8A79-4307-AF93-F3F4C78BFC05}" type="presOf" srcId="{5A4D8D79-A662-4C41-894D-80B3E5F0A2E0}" destId="{FCC8E247-511D-4BC5-A3A9-FBFBD482500D}" srcOrd="0" destOrd="0" presId="urn:microsoft.com/office/officeart/2005/8/layout/bProcess4"/>
    <dgm:cxn modelId="{78D819DD-CFDB-4FE0-976A-4B821CF95D26}" type="presParOf" srcId="{FE52AFBE-E23C-418D-BD7C-AA78648F7714}" destId="{B8F2AC6D-0D22-455F-B375-736600FFF9B3}" srcOrd="0" destOrd="0" presId="urn:microsoft.com/office/officeart/2005/8/layout/bProcess4"/>
    <dgm:cxn modelId="{6C539CB7-146B-4A8B-A445-E02C111AC9F8}" type="presParOf" srcId="{B8F2AC6D-0D22-455F-B375-736600FFF9B3}" destId="{C9F7DF44-0157-4501-8CF4-D34809A57AAD}" srcOrd="0" destOrd="0" presId="urn:microsoft.com/office/officeart/2005/8/layout/bProcess4"/>
    <dgm:cxn modelId="{0693BA46-B335-4D06-B0CA-BCE157F90CE2}" type="presParOf" srcId="{B8F2AC6D-0D22-455F-B375-736600FFF9B3}" destId="{5C96421E-2783-4B41-AD61-981DD70B9B79}" srcOrd="1" destOrd="0" presId="urn:microsoft.com/office/officeart/2005/8/layout/bProcess4"/>
    <dgm:cxn modelId="{7BA87ECF-11AA-46C0-8867-3AB00BBF1EE7}" type="presParOf" srcId="{FE52AFBE-E23C-418D-BD7C-AA78648F7714}" destId="{CDBEE38D-E83A-42C8-A337-36137AB2D42A}" srcOrd="1" destOrd="0" presId="urn:microsoft.com/office/officeart/2005/8/layout/bProcess4"/>
    <dgm:cxn modelId="{8E4C7489-ABD1-4BE6-A99E-3614D5E1FB35}" type="presParOf" srcId="{FE52AFBE-E23C-418D-BD7C-AA78648F7714}" destId="{8196927E-ACF0-40FA-8F22-39685830B018}" srcOrd="2" destOrd="0" presId="urn:microsoft.com/office/officeart/2005/8/layout/bProcess4"/>
    <dgm:cxn modelId="{0E0456D3-062C-43C1-BB36-E0B05BB9E059}" type="presParOf" srcId="{8196927E-ACF0-40FA-8F22-39685830B018}" destId="{641FC5E4-8397-4458-AFE6-BF2397986CD3}" srcOrd="0" destOrd="0" presId="urn:microsoft.com/office/officeart/2005/8/layout/bProcess4"/>
    <dgm:cxn modelId="{A2378801-6166-4494-97C8-BABC53D13CB9}" type="presParOf" srcId="{8196927E-ACF0-40FA-8F22-39685830B018}" destId="{C240D7AD-14C7-454D-8A03-65D7525D6B86}" srcOrd="1" destOrd="0" presId="urn:microsoft.com/office/officeart/2005/8/layout/bProcess4"/>
    <dgm:cxn modelId="{63D572ED-459A-4398-A289-316EF358DCB6}" type="presParOf" srcId="{FE52AFBE-E23C-418D-BD7C-AA78648F7714}" destId="{B9582D9B-DD30-429E-B7EE-B8ACB4D93217}" srcOrd="3" destOrd="0" presId="urn:microsoft.com/office/officeart/2005/8/layout/bProcess4"/>
    <dgm:cxn modelId="{CF95FE8B-0094-40B7-B1D4-DA6A7AB2CB44}" type="presParOf" srcId="{FE52AFBE-E23C-418D-BD7C-AA78648F7714}" destId="{FB60081A-B15C-4975-9AF5-AA4B82930635}" srcOrd="4" destOrd="0" presId="urn:microsoft.com/office/officeart/2005/8/layout/bProcess4"/>
    <dgm:cxn modelId="{B8582BB3-E808-4C6F-97E9-FB036B64CC82}" type="presParOf" srcId="{FB60081A-B15C-4975-9AF5-AA4B82930635}" destId="{FE5C344A-0142-4E30-B71A-BFC057C6B1E6}" srcOrd="0" destOrd="0" presId="urn:microsoft.com/office/officeart/2005/8/layout/bProcess4"/>
    <dgm:cxn modelId="{DAE4CB40-1102-428C-A1CE-283B7B8E8BB6}" type="presParOf" srcId="{FB60081A-B15C-4975-9AF5-AA4B82930635}" destId="{750873FB-CE36-403F-982E-E2263927D344}" srcOrd="1" destOrd="0" presId="urn:microsoft.com/office/officeart/2005/8/layout/bProcess4"/>
    <dgm:cxn modelId="{41BCA484-2942-4947-BCB3-417B8E94F029}" type="presParOf" srcId="{FE52AFBE-E23C-418D-BD7C-AA78648F7714}" destId="{245E1AD2-045C-49E4-949B-21454CF17F8D}" srcOrd="5" destOrd="0" presId="urn:microsoft.com/office/officeart/2005/8/layout/bProcess4"/>
    <dgm:cxn modelId="{B39DC2C8-2A66-487B-B259-CAA638E6A277}" type="presParOf" srcId="{FE52AFBE-E23C-418D-BD7C-AA78648F7714}" destId="{8F34606E-3FB5-455C-803C-AE7CB73681BE}" srcOrd="6" destOrd="0" presId="urn:microsoft.com/office/officeart/2005/8/layout/bProcess4"/>
    <dgm:cxn modelId="{9C23CC0F-BFFF-4505-9AAB-1AB40F4C4900}" type="presParOf" srcId="{8F34606E-3FB5-455C-803C-AE7CB73681BE}" destId="{E0664846-FB2F-439B-AEA0-38E8FCA2AA52}" srcOrd="0" destOrd="0" presId="urn:microsoft.com/office/officeart/2005/8/layout/bProcess4"/>
    <dgm:cxn modelId="{09484007-B55E-4EA1-A962-39C48DE72111}" type="presParOf" srcId="{8F34606E-3FB5-455C-803C-AE7CB73681BE}" destId="{6941CC3E-1983-4FB7-B510-AD5FC7A6947F}" srcOrd="1" destOrd="0" presId="urn:microsoft.com/office/officeart/2005/8/layout/bProcess4"/>
    <dgm:cxn modelId="{29A52336-7FC6-4395-B071-8497067534E9}" type="presParOf" srcId="{FE52AFBE-E23C-418D-BD7C-AA78648F7714}" destId="{FCC8E247-511D-4BC5-A3A9-FBFBD482500D}" srcOrd="7" destOrd="0" presId="urn:microsoft.com/office/officeart/2005/8/layout/bProcess4"/>
    <dgm:cxn modelId="{58918C7F-31C6-418C-8C1C-3C5B2FFEF5E6}" type="presParOf" srcId="{FE52AFBE-E23C-418D-BD7C-AA78648F7714}" destId="{4E9EA5E9-D534-4CBD-89A0-58F6900BE2EC}" srcOrd="8" destOrd="0" presId="urn:microsoft.com/office/officeart/2005/8/layout/bProcess4"/>
    <dgm:cxn modelId="{8F7C5F02-3C1B-40E5-8989-4C3E86C15C99}" type="presParOf" srcId="{4E9EA5E9-D534-4CBD-89A0-58F6900BE2EC}" destId="{DB1ED863-112C-4CBA-8885-D56547A18D38}" srcOrd="0" destOrd="0" presId="urn:microsoft.com/office/officeart/2005/8/layout/bProcess4"/>
    <dgm:cxn modelId="{B800E6E7-1FAE-4404-A489-CD0583D1B81A}" type="presParOf" srcId="{4E9EA5E9-D534-4CBD-89A0-58F6900BE2EC}" destId="{79887FA0-0016-4A1F-BB80-C053529E9CF0}" srcOrd="1" destOrd="0" presId="urn:microsoft.com/office/officeart/2005/8/layout/bProcess4"/>
    <dgm:cxn modelId="{258F46E0-9E6D-44CE-AFFC-BA72C9B95CDD}" type="presParOf" srcId="{FE52AFBE-E23C-418D-BD7C-AA78648F7714}" destId="{347A7604-3A37-4D78-B2CB-2690EA530D7E}" srcOrd="9" destOrd="0" presId="urn:microsoft.com/office/officeart/2005/8/layout/bProcess4"/>
    <dgm:cxn modelId="{2BB58E81-7813-44C6-A864-8D8B8E8592F0}" type="presParOf" srcId="{FE52AFBE-E23C-418D-BD7C-AA78648F7714}" destId="{625D165C-5455-4937-9845-2534D30E2252}" srcOrd="10" destOrd="0" presId="urn:microsoft.com/office/officeart/2005/8/layout/bProcess4"/>
    <dgm:cxn modelId="{41EE8097-A0BE-47AD-83D0-38B1453D8E41}" type="presParOf" srcId="{625D165C-5455-4937-9845-2534D30E2252}" destId="{B32D346D-F36A-4851-A406-9872DD66ED9D}" srcOrd="0" destOrd="0" presId="urn:microsoft.com/office/officeart/2005/8/layout/bProcess4"/>
    <dgm:cxn modelId="{A19234D9-E217-4587-B730-1F544ED8E79A}" type="presParOf" srcId="{625D165C-5455-4937-9845-2534D30E2252}" destId="{57369C87-E029-4D5A-A1F9-EAAC145D3A6F}" srcOrd="1" destOrd="0" presId="urn:microsoft.com/office/officeart/2005/8/layout/bProcess4"/>
    <dgm:cxn modelId="{251886C9-6977-4479-AE97-E4409343CD70}" type="presParOf" srcId="{FE52AFBE-E23C-418D-BD7C-AA78648F7714}" destId="{03BA1FB1-EA47-459B-B03D-85366127ED49}" srcOrd="11" destOrd="0" presId="urn:microsoft.com/office/officeart/2005/8/layout/bProcess4"/>
    <dgm:cxn modelId="{4DADECAB-E620-4DFC-A964-AC8A2C62AA15}" type="presParOf" srcId="{FE52AFBE-E23C-418D-BD7C-AA78648F7714}" destId="{4601A593-620D-4F2E-84B6-7AA5828D082C}" srcOrd="12" destOrd="0" presId="urn:microsoft.com/office/officeart/2005/8/layout/bProcess4"/>
    <dgm:cxn modelId="{60CAADFB-7640-4BD4-A277-331BE210C5EF}" type="presParOf" srcId="{4601A593-620D-4F2E-84B6-7AA5828D082C}" destId="{FAEC1ACA-2D8F-409D-ADBC-DBF3D3C24A9E}" srcOrd="0" destOrd="0" presId="urn:microsoft.com/office/officeart/2005/8/layout/bProcess4"/>
    <dgm:cxn modelId="{A1ABB2AF-7DD2-4B25-B88C-2B582874BC84}" type="presParOf" srcId="{4601A593-620D-4F2E-84B6-7AA5828D082C}" destId="{69B39623-542B-430A-961F-5AD65172E45F}" srcOrd="1" destOrd="0" presId="urn:microsoft.com/office/officeart/2005/8/layout/bProcess4"/>
    <dgm:cxn modelId="{6244F6DC-43F0-43DA-A1BA-E8A1DCECF46E}" type="presParOf" srcId="{FE52AFBE-E23C-418D-BD7C-AA78648F7714}" destId="{5EF28556-98EC-4A8D-A723-9CBA3B0959CE}" srcOrd="13" destOrd="0" presId="urn:microsoft.com/office/officeart/2005/8/layout/bProcess4"/>
    <dgm:cxn modelId="{9352A2D3-BD23-424C-9B8B-C1D814784D64}" type="presParOf" srcId="{FE52AFBE-E23C-418D-BD7C-AA78648F7714}" destId="{A2CEC154-6016-4878-8AE3-16DBC18D7475}" srcOrd="14" destOrd="0" presId="urn:microsoft.com/office/officeart/2005/8/layout/bProcess4"/>
    <dgm:cxn modelId="{9D6E2391-2C86-4084-AFBC-644B6200D249}" type="presParOf" srcId="{A2CEC154-6016-4878-8AE3-16DBC18D7475}" destId="{9366A582-C3AB-444F-A214-F5C6A88FF67D}" srcOrd="0" destOrd="0" presId="urn:microsoft.com/office/officeart/2005/8/layout/bProcess4"/>
    <dgm:cxn modelId="{D7E5EA47-66BA-44FA-8CBC-17A0C0F67B3B}" type="presParOf" srcId="{A2CEC154-6016-4878-8AE3-16DBC18D7475}" destId="{CACC2E63-4707-44E5-8FE9-D1CF9E8372D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730693-F767-4225-A7B4-C1C2013D5394}" type="doc">
      <dgm:prSet loTypeId="urn:microsoft.com/office/officeart/2005/8/layout/venn1" loCatId="relationship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BDDB3585-2FB9-465F-8500-3000D359842A}">
      <dgm:prSet/>
      <dgm:spPr>
        <a:ln>
          <a:noFill/>
        </a:ln>
      </dgm:spPr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Заполнение данных при помощи </a:t>
          </a:r>
          <a:r>
            <a:rPr lang="en-US" b="1" dirty="0" err="1">
              <a:solidFill>
                <a:schemeClr val="bg1"/>
              </a:solidFill>
              <a:latin typeface="CoFo Sans Medium" panose="020B0603030202060203" pitchFamily="34" charset="0"/>
            </a:rPr>
            <a:t>kNN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B9803732-415B-4A66-9889-CE9D6F3ADE5A}" type="parTrans" cxnId="{49276CA3-2323-44DD-AD8F-5018CF092830}">
      <dgm:prSet/>
      <dgm:spPr/>
      <dgm:t>
        <a:bodyPr/>
        <a:lstStyle/>
        <a:p>
          <a:endParaRPr lang="ru-RU"/>
        </a:p>
      </dgm:t>
    </dgm:pt>
    <dgm:pt modelId="{19816063-F675-4BDC-B06B-FCD69A270A8E}" type="sibTrans" cxnId="{49276CA3-2323-44DD-AD8F-5018CF092830}">
      <dgm:prSet/>
      <dgm:spPr/>
      <dgm:t>
        <a:bodyPr/>
        <a:lstStyle/>
        <a:p>
          <a:endParaRPr lang="ru-RU"/>
        </a:p>
      </dgm:t>
    </dgm:pt>
    <dgm:pt modelId="{1892BF49-306C-471F-B682-7C9CF0FF686A}">
      <dgm:prSet/>
      <dgm:spPr>
        <a:ln>
          <a:noFill/>
        </a:ln>
      </dgm:spPr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Обучение логистически-регрессионной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7336681E-D9F9-46C4-81AF-CB1B69F9288C}" type="parTrans" cxnId="{BA6CD87A-1B0B-481C-86F3-5B561DF81CAB}">
      <dgm:prSet/>
      <dgm:spPr/>
      <dgm:t>
        <a:bodyPr/>
        <a:lstStyle/>
        <a:p>
          <a:endParaRPr lang="ru-RU"/>
        </a:p>
      </dgm:t>
    </dgm:pt>
    <dgm:pt modelId="{7A46F6E5-3146-4450-8745-004E7FDFD097}" type="sibTrans" cxnId="{BA6CD87A-1B0B-481C-86F3-5B561DF81CAB}">
      <dgm:prSet/>
      <dgm:spPr/>
      <dgm:t>
        <a:bodyPr/>
        <a:lstStyle/>
        <a:p>
          <a:endParaRPr lang="ru-RU"/>
        </a:p>
      </dgm:t>
    </dgm:pt>
    <dgm:pt modelId="{A608D485-B542-4C06-9F0B-EC8CE9603DB2}">
      <dgm:prSet/>
      <dgm:spPr>
        <a:ln>
          <a:noFill/>
        </a:ln>
      </dgm:spPr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Построение метрики </a:t>
          </a:r>
          <a:r>
            <a:rPr lang="en-US" b="1" dirty="0">
              <a:solidFill>
                <a:schemeClr val="bg1"/>
              </a:solidFill>
              <a:latin typeface="CoFo Sans Medium" panose="020B0603030202060203" pitchFamily="34" charset="0"/>
            </a:rPr>
            <a:t>ROC-AUC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7B2CBCF4-89E2-4EEC-8DC3-036516F60889}" type="parTrans" cxnId="{BDC742EB-DBB8-47FA-A2BD-99CC1EEB9E4C}">
      <dgm:prSet/>
      <dgm:spPr/>
      <dgm:t>
        <a:bodyPr/>
        <a:lstStyle/>
        <a:p>
          <a:endParaRPr lang="ru-RU"/>
        </a:p>
      </dgm:t>
    </dgm:pt>
    <dgm:pt modelId="{7BC8E2EF-974A-45AA-9E97-D69526FCBEC2}" type="sibTrans" cxnId="{BDC742EB-DBB8-47FA-A2BD-99CC1EEB9E4C}">
      <dgm:prSet/>
      <dgm:spPr/>
      <dgm:t>
        <a:bodyPr/>
        <a:lstStyle/>
        <a:p>
          <a:endParaRPr lang="ru-RU"/>
        </a:p>
      </dgm:t>
    </dgm:pt>
    <dgm:pt modelId="{B925E8EE-FEC9-4252-A854-976C3BDCCE25}" type="pres">
      <dgm:prSet presAssocID="{9A730693-F767-4225-A7B4-C1C2013D5394}" presName="compositeShape" presStyleCnt="0">
        <dgm:presLayoutVars>
          <dgm:chMax val="7"/>
          <dgm:dir/>
          <dgm:resizeHandles val="exact"/>
        </dgm:presLayoutVars>
      </dgm:prSet>
      <dgm:spPr/>
    </dgm:pt>
    <dgm:pt modelId="{A6C7614A-6C3F-46D5-81E6-5DE5340000A3}" type="pres">
      <dgm:prSet presAssocID="{BDDB3585-2FB9-465F-8500-3000D359842A}" presName="circ1" presStyleLbl="vennNode1" presStyleIdx="0" presStyleCnt="3"/>
      <dgm:spPr/>
    </dgm:pt>
    <dgm:pt modelId="{4C656777-3C25-4CD1-8F32-B4E8B6481A3F}" type="pres">
      <dgm:prSet presAssocID="{BDDB3585-2FB9-465F-8500-3000D359842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675D42F-08F8-4E2C-85B1-4041A812B0C9}" type="pres">
      <dgm:prSet presAssocID="{1892BF49-306C-471F-B682-7C9CF0FF686A}" presName="circ2" presStyleLbl="vennNode1" presStyleIdx="1" presStyleCnt="3"/>
      <dgm:spPr/>
    </dgm:pt>
    <dgm:pt modelId="{1D059FF7-D5AB-4EDE-8EE6-B39AC4F400C8}" type="pres">
      <dgm:prSet presAssocID="{1892BF49-306C-471F-B682-7C9CF0FF686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C91E1B-1BDF-41B5-ACF9-FA0E9B4FA9A9}" type="pres">
      <dgm:prSet presAssocID="{A608D485-B542-4C06-9F0B-EC8CE9603DB2}" presName="circ3" presStyleLbl="vennNode1" presStyleIdx="2" presStyleCnt="3"/>
      <dgm:spPr/>
    </dgm:pt>
    <dgm:pt modelId="{EFCE2B1F-D8E6-4532-9623-0E29D54D29D7}" type="pres">
      <dgm:prSet presAssocID="{A608D485-B542-4C06-9F0B-EC8CE9603DB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D354542-1FF5-4A8C-815B-B9B308DD3BA5}" type="presOf" srcId="{A608D485-B542-4C06-9F0B-EC8CE9603DB2}" destId="{72C91E1B-1BDF-41B5-ACF9-FA0E9B4FA9A9}" srcOrd="0" destOrd="0" presId="urn:microsoft.com/office/officeart/2005/8/layout/venn1"/>
    <dgm:cxn modelId="{9C48797A-EDC5-40C1-A2F3-F6EDCFC4C7D7}" type="presOf" srcId="{1892BF49-306C-471F-B682-7C9CF0FF686A}" destId="{1D059FF7-D5AB-4EDE-8EE6-B39AC4F400C8}" srcOrd="1" destOrd="0" presId="urn:microsoft.com/office/officeart/2005/8/layout/venn1"/>
    <dgm:cxn modelId="{BA6CD87A-1B0B-481C-86F3-5B561DF81CAB}" srcId="{9A730693-F767-4225-A7B4-C1C2013D5394}" destId="{1892BF49-306C-471F-B682-7C9CF0FF686A}" srcOrd="1" destOrd="0" parTransId="{7336681E-D9F9-46C4-81AF-CB1B69F9288C}" sibTransId="{7A46F6E5-3146-4450-8745-004E7FDFD097}"/>
    <dgm:cxn modelId="{D0B1A392-E180-4A2C-A211-26C04F8734E1}" type="presOf" srcId="{BDDB3585-2FB9-465F-8500-3000D359842A}" destId="{4C656777-3C25-4CD1-8F32-B4E8B6481A3F}" srcOrd="1" destOrd="0" presId="urn:microsoft.com/office/officeart/2005/8/layout/venn1"/>
    <dgm:cxn modelId="{969BB79E-21E5-4E17-8F34-9D60A566879B}" type="presOf" srcId="{A608D485-B542-4C06-9F0B-EC8CE9603DB2}" destId="{EFCE2B1F-D8E6-4532-9623-0E29D54D29D7}" srcOrd="1" destOrd="0" presId="urn:microsoft.com/office/officeart/2005/8/layout/venn1"/>
    <dgm:cxn modelId="{920B6EA0-CC5C-4B72-B870-C42862535D42}" type="presOf" srcId="{9A730693-F767-4225-A7B4-C1C2013D5394}" destId="{B925E8EE-FEC9-4252-A854-976C3BDCCE25}" srcOrd="0" destOrd="0" presId="urn:microsoft.com/office/officeart/2005/8/layout/venn1"/>
    <dgm:cxn modelId="{49276CA3-2323-44DD-AD8F-5018CF092830}" srcId="{9A730693-F767-4225-A7B4-C1C2013D5394}" destId="{BDDB3585-2FB9-465F-8500-3000D359842A}" srcOrd="0" destOrd="0" parTransId="{B9803732-415B-4A66-9889-CE9D6F3ADE5A}" sibTransId="{19816063-F675-4BDC-B06B-FCD69A270A8E}"/>
    <dgm:cxn modelId="{BACA2DD8-19B9-4857-A595-52D832EDD7BF}" type="presOf" srcId="{BDDB3585-2FB9-465F-8500-3000D359842A}" destId="{A6C7614A-6C3F-46D5-81E6-5DE5340000A3}" srcOrd="0" destOrd="0" presId="urn:microsoft.com/office/officeart/2005/8/layout/venn1"/>
    <dgm:cxn modelId="{BDC742EB-DBB8-47FA-A2BD-99CC1EEB9E4C}" srcId="{9A730693-F767-4225-A7B4-C1C2013D5394}" destId="{A608D485-B542-4C06-9F0B-EC8CE9603DB2}" srcOrd="2" destOrd="0" parTransId="{7B2CBCF4-89E2-4EEC-8DC3-036516F60889}" sibTransId="{7BC8E2EF-974A-45AA-9E97-D69526FCBEC2}"/>
    <dgm:cxn modelId="{10DB17FF-EF49-4EFD-95DD-22D5E6C43AFF}" type="presOf" srcId="{1892BF49-306C-471F-B682-7C9CF0FF686A}" destId="{0675D42F-08F8-4E2C-85B1-4041A812B0C9}" srcOrd="0" destOrd="0" presId="urn:microsoft.com/office/officeart/2005/8/layout/venn1"/>
    <dgm:cxn modelId="{F64EDAA9-54F4-4CC1-B6EF-68F422573EC4}" type="presParOf" srcId="{B925E8EE-FEC9-4252-A854-976C3BDCCE25}" destId="{A6C7614A-6C3F-46D5-81E6-5DE5340000A3}" srcOrd="0" destOrd="0" presId="urn:microsoft.com/office/officeart/2005/8/layout/venn1"/>
    <dgm:cxn modelId="{CF20FF57-3BA3-4232-8334-1EDC0780E94B}" type="presParOf" srcId="{B925E8EE-FEC9-4252-A854-976C3BDCCE25}" destId="{4C656777-3C25-4CD1-8F32-B4E8B6481A3F}" srcOrd="1" destOrd="0" presId="urn:microsoft.com/office/officeart/2005/8/layout/venn1"/>
    <dgm:cxn modelId="{815AA153-10FE-487A-8D29-A29624EB6C79}" type="presParOf" srcId="{B925E8EE-FEC9-4252-A854-976C3BDCCE25}" destId="{0675D42F-08F8-4E2C-85B1-4041A812B0C9}" srcOrd="2" destOrd="0" presId="urn:microsoft.com/office/officeart/2005/8/layout/venn1"/>
    <dgm:cxn modelId="{760FD07B-053D-482D-AE30-C0541C586318}" type="presParOf" srcId="{B925E8EE-FEC9-4252-A854-976C3BDCCE25}" destId="{1D059FF7-D5AB-4EDE-8EE6-B39AC4F400C8}" srcOrd="3" destOrd="0" presId="urn:microsoft.com/office/officeart/2005/8/layout/venn1"/>
    <dgm:cxn modelId="{C3CD72F8-03E9-42C2-B26C-1F7194739A9E}" type="presParOf" srcId="{B925E8EE-FEC9-4252-A854-976C3BDCCE25}" destId="{72C91E1B-1BDF-41B5-ACF9-FA0E9B4FA9A9}" srcOrd="4" destOrd="0" presId="urn:microsoft.com/office/officeart/2005/8/layout/venn1"/>
    <dgm:cxn modelId="{70A3F25A-4115-4F32-860E-46ADC6C09614}" type="presParOf" srcId="{B925E8EE-FEC9-4252-A854-976C3BDCCE25}" destId="{EFCE2B1F-D8E6-4532-9623-0E29D54D29D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3423F1-9D2A-4112-8DF6-4FE2D5DEB92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ru-RU"/>
        </a:p>
      </dgm:t>
    </dgm:pt>
    <dgm:pt modelId="{79DA547C-0688-495C-86BA-51BCCA91AD84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Подготовка данных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38B2FBE1-2817-4247-A289-12F2CBAE0DD6}" type="parTrans" cxnId="{E32D6736-71B2-4008-B610-B875D53DA99F}">
      <dgm:prSet/>
      <dgm:spPr/>
      <dgm:t>
        <a:bodyPr/>
        <a:lstStyle/>
        <a:p>
          <a:endParaRPr lang="ru-RU"/>
        </a:p>
      </dgm:t>
    </dgm:pt>
    <dgm:pt modelId="{ABA57EC9-C9C9-4A3F-91AE-BE10078E9479}" type="sibTrans" cxnId="{E32D6736-71B2-4008-B610-B875D53DA99F}">
      <dgm:prSet/>
      <dgm:spPr/>
      <dgm:t>
        <a:bodyPr/>
        <a:lstStyle/>
        <a:p>
          <a:endParaRPr lang="ru-RU"/>
        </a:p>
      </dgm:t>
    </dgm:pt>
    <dgm:pt modelId="{46596D81-3F54-4791-90BB-D63DE12E556C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Создание и настройка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9BD162FD-0DCF-4F8D-BB19-85BB37917BDE}" type="parTrans" cxnId="{1CD6E4DB-5F00-48E3-B436-0344F6E1BEB9}">
      <dgm:prSet/>
      <dgm:spPr/>
      <dgm:t>
        <a:bodyPr/>
        <a:lstStyle/>
        <a:p>
          <a:endParaRPr lang="ru-RU"/>
        </a:p>
      </dgm:t>
    </dgm:pt>
    <dgm:pt modelId="{8DB911B4-6B68-47E5-A407-DC52C394BF22}" type="sibTrans" cxnId="{1CD6E4DB-5F00-48E3-B436-0344F6E1BEB9}">
      <dgm:prSet/>
      <dgm:spPr/>
      <dgm:t>
        <a:bodyPr/>
        <a:lstStyle/>
        <a:p>
          <a:endParaRPr lang="ru-RU"/>
        </a:p>
      </dgm:t>
    </dgm:pt>
    <dgm:pt modelId="{CA878699-9BE6-4793-B75C-A0256D7C1742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Обучение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DAA5CA90-49BF-4196-BD4D-82FCA8129DAB}" type="parTrans" cxnId="{C449A445-E9AF-4DEF-A28D-8FFF11DA027C}">
      <dgm:prSet/>
      <dgm:spPr/>
      <dgm:t>
        <a:bodyPr/>
        <a:lstStyle/>
        <a:p>
          <a:endParaRPr lang="ru-RU"/>
        </a:p>
      </dgm:t>
    </dgm:pt>
    <dgm:pt modelId="{90B148DC-6B92-4A25-9669-61D346F2D2C4}" type="sibTrans" cxnId="{C449A445-E9AF-4DEF-A28D-8FFF11DA027C}">
      <dgm:prSet/>
      <dgm:spPr/>
      <dgm:t>
        <a:bodyPr/>
        <a:lstStyle/>
        <a:p>
          <a:endParaRPr lang="ru-RU"/>
        </a:p>
      </dgm:t>
    </dgm:pt>
    <dgm:pt modelId="{17D6A5E0-DC7F-4F14-96B7-37F3B83A3C3E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Оценка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3681D28A-CCC1-4A5A-98C1-EC7791348AC4}" type="parTrans" cxnId="{51CD710F-65ED-4CFC-B07D-4E220FE1903F}">
      <dgm:prSet/>
      <dgm:spPr/>
      <dgm:t>
        <a:bodyPr/>
        <a:lstStyle/>
        <a:p>
          <a:endParaRPr lang="ru-RU"/>
        </a:p>
      </dgm:t>
    </dgm:pt>
    <dgm:pt modelId="{486BDDF1-C107-4960-AB83-7393218C695C}" type="sibTrans" cxnId="{51CD710F-65ED-4CFC-B07D-4E220FE1903F}">
      <dgm:prSet/>
      <dgm:spPr/>
      <dgm:t>
        <a:bodyPr/>
        <a:lstStyle/>
        <a:p>
          <a:endParaRPr lang="ru-RU"/>
        </a:p>
      </dgm:t>
    </dgm:pt>
    <dgm:pt modelId="{7937495B-D77D-45AF-8ECA-77B5F9427345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Сохранение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78619FAF-D07C-4D69-9939-B2C68FE13EC9}" type="parTrans" cxnId="{4EE19696-BCCB-480B-8D80-B71C3462BB58}">
      <dgm:prSet/>
      <dgm:spPr/>
      <dgm:t>
        <a:bodyPr/>
        <a:lstStyle/>
        <a:p>
          <a:endParaRPr lang="ru-RU"/>
        </a:p>
      </dgm:t>
    </dgm:pt>
    <dgm:pt modelId="{F05950C6-D3A6-48E0-9667-125DEA980C5E}" type="sibTrans" cxnId="{4EE19696-BCCB-480B-8D80-B71C3462BB58}">
      <dgm:prSet/>
      <dgm:spPr/>
      <dgm:t>
        <a:bodyPr/>
        <a:lstStyle/>
        <a:p>
          <a:endParaRPr lang="ru-RU"/>
        </a:p>
      </dgm:t>
    </dgm:pt>
    <dgm:pt modelId="{AC6434CD-68D7-4AB5-8753-72A4C0607831}" type="pres">
      <dgm:prSet presAssocID="{A63423F1-9D2A-4112-8DF6-4FE2D5DEB924}" presName="rootnode" presStyleCnt="0">
        <dgm:presLayoutVars>
          <dgm:chMax/>
          <dgm:chPref/>
          <dgm:dir/>
          <dgm:animLvl val="lvl"/>
        </dgm:presLayoutVars>
      </dgm:prSet>
      <dgm:spPr/>
    </dgm:pt>
    <dgm:pt modelId="{7ECA8259-F714-436A-A0A0-DFE54F8A2146}" type="pres">
      <dgm:prSet presAssocID="{79DA547C-0688-495C-86BA-51BCCA91AD84}" presName="composite" presStyleCnt="0"/>
      <dgm:spPr/>
    </dgm:pt>
    <dgm:pt modelId="{915D32D6-2804-4766-9ADE-92D9CC6DB071}" type="pres">
      <dgm:prSet presAssocID="{79DA547C-0688-495C-86BA-51BCCA91AD84}" presName="LShape" presStyleLbl="alignNode1" presStyleIdx="0" presStyleCnt="9"/>
      <dgm:spPr/>
    </dgm:pt>
    <dgm:pt modelId="{35AB713A-62F1-4CE3-BE7E-254BA7065C97}" type="pres">
      <dgm:prSet presAssocID="{79DA547C-0688-495C-86BA-51BCCA91AD84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1EE0A547-4A7C-42AB-B142-E8D25F52B585}" type="pres">
      <dgm:prSet presAssocID="{79DA547C-0688-495C-86BA-51BCCA91AD84}" presName="Triangle" presStyleLbl="alignNode1" presStyleIdx="1" presStyleCnt="9"/>
      <dgm:spPr/>
    </dgm:pt>
    <dgm:pt modelId="{3115B17A-7372-4F1D-AA0E-9841FE696410}" type="pres">
      <dgm:prSet presAssocID="{ABA57EC9-C9C9-4A3F-91AE-BE10078E9479}" presName="sibTrans" presStyleCnt="0"/>
      <dgm:spPr/>
    </dgm:pt>
    <dgm:pt modelId="{F231F411-B639-42BD-92BE-5286874DE984}" type="pres">
      <dgm:prSet presAssocID="{ABA57EC9-C9C9-4A3F-91AE-BE10078E9479}" presName="space" presStyleCnt="0"/>
      <dgm:spPr/>
    </dgm:pt>
    <dgm:pt modelId="{CD536627-DC8F-410B-A224-4EC706214359}" type="pres">
      <dgm:prSet presAssocID="{46596D81-3F54-4791-90BB-D63DE12E556C}" presName="composite" presStyleCnt="0"/>
      <dgm:spPr/>
    </dgm:pt>
    <dgm:pt modelId="{E337A8C9-894B-4CD4-B338-CE782C3BE8EB}" type="pres">
      <dgm:prSet presAssocID="{46596D81-3F54-4791-90BB-D63DE12E556C}" presName="LShape" presStyleLbl="alignNode1" presStyleIdx="2" presStyleCnt="9"/>
      <dgm:spPr/>
    </dgm:pt>
    <dgm:pt modelId="{79969089-C086-40E1-893D-258A31EB90AB}" type="pres">
      <dgm:prSet presAssocID="{46596D81-3F54-4791-90BB-D63DE12E556C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54B4DBF-3A21-4BCF-B3CB-AB57054E1E70}" type="pres">
      <dgm:prSet presAssocID="{46596D81-3F54-4791-90BB-D63DE12E556C}" presName="Triangle" presStyleLbl="alignNode1" presStyleIdx="3" presStyleCnt="9"/>
      <dgm:spPr/>
    </dgm:pt>
    <dgm:pt modelId="{D73CE95E-50F1-432B-A56B-BFDDE67DCCD0}" type="pres">
      <dgm:prSet presAssocID="{8DB911B4-6B68-47E5-A407-DC52C394BF22}" presName="sibTrans" presStyleCnt="0"/>
      <dgm:spPr/>
    </dgm:pt>
    <dgm:pt modelId="{D5C5EDA2-3365-4470-B7A2-265457FBB81B}" type="pres">
      <dgm:prSet presAssocID="{8DB911B4-6B68-47E5-A407-DC52C394BF22}" presName="space" presStyleCnt="0"/>
      <dgm:spPr/>
    </dgm:pt>
    <dgm:pt modelId="{6AF0A834-E6F4-4ED5-9066-78FBEBAF80B4}" type="pres">
      <dgm:prSet presAssocID="{CA878699-9BE6-4793-B75C-A0256D7C1742}" presName="composite" presStyleCnt="0"/>
      <dgm:spPr/>
    </dgm:pt>
    <dgm:pt modelId="{9D2207F7-60D9-4EB9-96A4-58A02EB34821}" type="pres">
      <dgm:prSet presAssocID="{CA878699-9BE6-4793-B75C-A0256D7C1742}" presName="LShape" presStyleLbl="alignNode1" presStyleIdx="4" presStyleCnt="9"/>
      <dgm:spPr/>
    </dgm:pt>
    <dgm:pt modelId="{F42EA742-BB78-44A0-8F91-4DEDD363B5A0}" type="pres">
      <dgm:prSet presAssocID="{CA878699-9BE6-4793-B75C-A0256D7C1742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9D94CBF-0DBE-4D80-A3E4-857E8C5D987A}" type="pres">
      <dgm:prSet presAssocID="{CA878699-9BE6-4793-B75C-A0256D7C1742}" presName="Triangle" presStyleLbl="alignNode1" presStyleIdx="5" presStyleCnt="9"/>
      <dgm:spPr/>
    </dgm:pt>
    <dgm:pt modelId="{AB1540FE-8007-484A-A03F-7B077BC77A90}" type="pres">
      <dgm:prSet presAssocID="{90B148DC-6B92-4A25-9669-61D346F2D2C4}" presName="sibTrans" presStyleCnt="0"/>
      <dgm:spPr/>
    </dgm:pt>
    <dgm:pt modelId="{E28A002D-B811-4C6A-B713-F23D84CD0D65}" type="pres">
      <dgm:prSet presAssocID="{90B148DC-6B92-4A25-9669-61D346F2D2C4}" presName="space" presStyleCnt="0"/>
      <dgm:spPr/>
    </dgm:pt>
    <dgm:pt modelId="{2DE76232-CCF8-4B77-83DB-C4CBCB8FE505}" type="pres">
      <dgm:prSet presAssocID="{17D6A5E0-DC7F-4F14-96B7-37F3B83A3C3E}" presName="composite" presStyleCnt="0"/>
      <dgm:spPr/>
    </dgm:pt>
    <dgm:pt modelId="{2FBB0093-8888-4ADA-A083-26848A78266D}" type="pres">
      <dgm:prSet presAssocID="{17D6A5E0-DC7F-4F14-96B7-37F3B83A3C3E}" presName="LShape" presStyleLbl="alignNode1" presStyleIdx="6" presStyleCnt="9"/>
      <dgm:spPr/>
    </dgm:pt>
    <dgm:pt modelId="{92DF630D-DD24-45F9-AF2D-7956E793714B}" type="pres">
      <dgm:prSet presAssocID="{17D6A5E0-DC7F-4F14-96B7-37F3B83A3C3E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0D384AF-C201-4AF7-BB96-926AC8AD6F25}" type="pres">
      <dgm:prSet presAssocID="{17D6A5E0-DC7F-4F14-96B7-37F3B83A3C3E}" presName="Triangle" presStyleLbl="alignNode1" presStyleIdx="7" presStyleCnt="9"/>
      <dgm:spPr/>
    </dgm:pt>
    <dgm:pt modelId="{904376D0-D46D-491A-8BBC-C22A7AD8993B}" type="pres">
      <dgm:prSet presAssocID="{486BDDF1-C107-4960-AB83-7393218C695C}" presName="sibTrans" presStyleCnt="0"/>
      <dgm:spPr/>
    </dgm:pt>
    <dgm:pt modelId="{94862E85-3A16-4FD2-AB11-22FF5AC3DBDD}" type="pres">
      <dgm:prSet presAssocID="{486BDDF1-C107-4960-AB83-7393218C695C}" presName="space" presStyleCnt="0"/>
      <dgm:spPr/>
    </dgm:pt>
    <dgm:pt modelId="{8BCEA3DC-1E9E-401E-8F5C-DA8485E3F55B}" type="pres">
      <dgm:prSet presAssocID="{7937495B-D77D-45AF-8ECA-77B5F9427345}" presName="composite" presStyleCnt="0"/>
      <dgm:spPr/>
    </dgm:pt>
    <dgm:pt modelId="{E4EA994D-02DC-4F9D-8B47-F9F750308918}" type="pres">
      <dgm:prSet presAssocID="{7937495B-D77D-45AF-8ECA-77B5F9427345}" presName="LShape" presStyleLbl="alignNode1" presStyleIdx="8" presStyleCnt="9"/>
      <dgm:spPr/>
    </dgm:pt>
    <dgm:pt modelId="{38F8623A-9BF1-48D4-B7A1-9FA5FE6DBB24}" type="pres">
      <dgm:prSet presAssocID="{7937495B-D77D-45AF-8ECA-77B5F942734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1CD710F-65ED-4CFC-B07D-4E220FE1903F}" srcId="{A63423F1-9D2A-4112-8DF6-4FE2D5DEB924}" destId="{17D6A5E0-DC7F-4F14-96B7-37F3B83A3C3E}" srcOrd="3" destOrd="0" parTransId="{3681D28A-CCC1-4A5A-98C1-EC7791348AC4}" sibTransId="{486BDDF1-C107-4960-AB83-7393218C695C}"/>
    <dgm:cxn modelId="{4D19EC1B-37BF-41AF-A7CE-E9D6120A8E36}" type="presOf" srcId="{A63423F1-9D2A-4112-8DF6-4FE2D5DEB924}" destId="{AC6434CD-68D7-4AB5-8753-72A4C0607831}" srcOrd="0" destOrd="0" presId="urn:microsoft.com/office/officeart/2009/3/layout/StepUpProcess"/>
    <dgm:cxn modelId="{BC9E0827-ADEA-43CC-9112-47429FC8952A}" type="presOf" srcId="{7937495B-D77D-45AF-8ECA-77B5F9427345}" destId="{38F8623A-9BF1-48D4-B7A1-9FA5FE6DBB24}" srcOrd="0" destOrd="0" presId="urn:microsoft.com/office/officeart/2009/3/layout/StepUpProcess"/>
    <dgm:cxn modelId="{E32D6736-71B2-4008-B610-B875D53DA99F}" srcId="{A63423F1-9D2A-4112-8DF6-4FE2D5DEB924}" destId="{79DA547C-0688-495C-86BA-51BCCA91AD84}" srcOrd="0" destOrd="0" parTransId="{38B2FBE1-2817-4247-A289-12F2CBAE0DD6}" sibTransId="{ABA57EC9-C9C9-4A3F-91AE-BE10078E9479}"/>
    <dgm:cxn modelId="{C449A445-E9AF-4DEF-A28D-8FFF11DA027C}" srcId="{A63423F1-9D2A-4112-8DF6-4FE2D5DEB924}" destId="{CA878699-9BE6-4793-B75C-A0256D7C1742}" srcOrd="2" destOrd="0" parTransId="{DAA5CA90-49BF-4196-BD4D-82FCA8129DAB}" sibTransId="{90B148DC-6B92-4A25-9669-61D346F2D2C4}"/>
    <dgm:cxn modelId="{F1FA1E48-8364-4C1C-9971-397320CBF727}" type="presOf" srcId="{46596D81-3F54-4791-90BB-D63DE12E556C}" destId="{79969089-C086-40E1-893D-258A31EB90AB}" srcOrd="0" destOrd="0" presId="urn:microsoft.com/office/officeart/2009/3/layout/StepUpProcess"/>
    <dgm:cxn modelId="{49E4D36C-5641-4585-B12B-8130772250CB}" type="presOf" srcId="{79DA547C-0688-495C-86BA-51BCCA91AD84}" destId="{35AB713A-62F1-4CE3-BE7E-254BA7065C97}" srcOrd="0" destOrd="0" presId="urn:microsoft.com/office/officeart/2009/3/layout/StepUpProcess"/>
    <dgm:cxn modelId="{1213A855-82E0-4C6E-A270-9CA91C459AE4}" type="presOf" srcId="{17D6A5E0-DC7F-4F14-96B7-37F3B83A3C3E}" destId="{92DF630D-DD24-45F9-AF2D-7956E793714B}" srcOrd="0" destOrd="0" presId="urn:microsoft.com/office/officeart/2009/3/layout/StepUpProcess"/>
    <dgm:cxn modelId="{8EE86079-6167-42E4-971A-5F834B1D6B8F}" type="presOf" srcId="{CA878699-9BE6-4793-B75C-A0256D7C1742}" destId="{F42EA742-BB78-44A0-8F91-4DEDD363B5A0}" srcOrd="0" destOrd="0" presId="urn:microsoft.com/office/officeart/2009/3/layout/StepUpProcess"/>
    <dgm:cxn modelId="{4EE19696-BCCB-480B-8D80-B71C3462BB58}" srcId="{A63423F1-9D2A-4112-8DF6-4FE2D5DEB924}" destId="{7937495B-D77D-45AF-8ECA-77B5F9427345}" srcOrd="4" destOrd="0" parTransId="{78619FAF-D07C-4D69-9939-B2C68FE13EC9}" sibTransId="{F05950C6-D3A6-48E0-9667-125DEA980C5E}"/>
    <dgm:cxn modelId="{1CD6E4DB-5F00-48E3-B436-0344F6E1BEB9}" srcId="{A63423F1-9D2A-4112-8DF6-4FE2D5DEB924}" destId="{46596D81-3F54-4791-90BB-D63DE12E556C}" srcOrd="1" destOrd="0" parTransId="{9BD162FD-0DCF-4F8D-BB19-85BB37917BDE}" sibTransId="{8DB911B4-6B68-47E5-A407-DC52C394BF22}"/>
    <dgm:cxn modelId="{D988FAB4-43F0-4DCC-9661-B1C7C77FB051}" type="presParOf" srcId="{AC6434CD-68D7-4AB5-8753-72A4C0607831}" destId="{7ECA8259-F714-436A-A0A0-DFE54F8A2146}" srcOrd="0" destOrd="0" presId="urn:microsoft.com/office/officeart/2009/3/layout/StepUpProcess"/>
    <dgm:cxn modelId="{6F257728-926E-4308-A95E-DD0722A1AD82}" type="presParOf" srcId="{7ECA8259-F714-436A-A0A0-DFE54F8A2146}" destId="{915D32D6-2804-4766-9ADE-92D9CC6DB071}" srcOrd="0" destOrd="0" presId="urn:microsoft.com/office/officeart/2009/3/layout/StepUpProcess"/>
    <dgm:cxn modelId="{E77B22F7-D5A9-4E31-A484-594FAC8DF295}" type="presParOf" srcId="{7ECA8259-F714-436A-A0A0-DFE54F8A2146}" destId="{35AB713A-62F1-4CE3-BE7E-254BA7065C97}" srcOrd="1" destOrd="0" presId="urn:microsoft.com/office/officeart/2009/3/layout/StepUpProcess"/>
    <dgm:cxn modelId="{CD413005-DF8B-4FBE-99DB-183E102C0D29}" type="presParOf" srcId="{7ECA8259-F714-436A-A0A0-DFE54F8A2146}" destId="{1EE0A547-4A7C-42AB-B142-E8D25F52B585}" srcOrd="2" destOrd="0" presId="urn:microsoft.com/office/officeart/2009/3/layout/StepUpProcess"/>
    <dgm:cxn modelId="{97EC5BC6-C8A2-4489-9CDD-063C80743E3E}" type="presParOf" srcId="{AC6434CD-68D7-4AB5-8753-72A4C0607831}" destId="{3115B17A-7372-4F1D-AA0E-9841FE696410}" srcOrd="1" destOrd="0" presId="urn:microsoft.com/office/officeart/2009/3/layout/StepUpProcess"/>
    <dgm:cxn modelId="{B06E6572-144E-4B30-B91A-08BAF388C300}" type="presParOf" srcId="{3115B17A-7372-4F1D-AA0E-9841FE696410}" destId="{F231F411-B639-42BD-92BE-5286874DE984}" srcOrd="0" destOrd="0" presId="urn:microsoft.com/office/officeart/2009/3/layout/StepUpProcess"/>
    <dgm:cxn modelId="{74228200-765E-4C65-95D5-8845D2CD69EB}" type="presParOf" srcId="{AC6434CD-68D7-4AB5-8753-72A4C0607831}" destId="{CD536627-DC8F-410B-A224-4EC706214359}" srcOrd="2" destOrd="0" presId="urn:microsoft.com/office/officeart/2009/3/layout/StepUpProcess"/>
    <dgm:cxn modelId="{6AE8F981-FEAA-4CEF-9A8B-9C2B279997F1}" type="presParOf" srcId="{CD536627-DC8F-410B-A224-4EC706214359}" destId="{E337A8C9-894B-4CD4-B338-CE782C3BE8EB}" srcOrd="0" destOrd="0" presId="urn:microsoft.com/office/officeart/2009/3/layout/StepUpProcess"/>
    <dgm:cxn modelId="{0251E94C-B528-48D2-9B3D-39D2A5E48E16}" type="presParOf" srcId="{CD536627-DC8F-410B-A224-4EC706214359}" destId="{79969089-C086-40E1-893D-258A31EB90AB}" srcOrd="1" destOrd="0" presId="urn:microsoft.com/office/officeart/2009/3/layout/StepUpProcess"/>
    <dgm:cxn modelId="{C3D5AF04-B708-4598-90D9-B34208CF3BB2}" type="presParOf" srcId="{CD536627-DC8F-410B-A224-4EC706214359}" destId="{B54B4DBF-3A21-4BCF-B3CB-AB57054E1E70}" srcOrd="2" destOrd="0" presId="urn:microsoft.com/office/officeart/2009/3/layout/StepUpProcess"/>
    <dgm:cxn modelId="{0856DE29-EC65-46DF-8A2A-44EF507127E5}" type="presParOf" srcId="{AC6434CD-68D7-4AB5-8753-72A4C0607831}" destId="{D73CE95E-50F1-432B-A56B-BFDDE67DCCD0}" srcOrd="3" destOrd="0" presId="urn:microsoft.com/office/officeart/2009/3/layout/StepUpProcess"/>
    <dgm:cxn modelId="{6FE53296-641F-4E2B-9150-DFCF59AC86DA}" type="presParOf" srcId="{D73CE95E-50F1-432B-A56B-BFDDE67DCCD0}" destId="{D5C5EDA2-3365-4470-B7A2-265457FBB81B}" srcOrd="0" destOrd="0" presId="urn:microsoft.com/office/officeart/2009/3/layout/StepUpProcess"/>
    <dgm:cxn modelId="{1A1F622F-EE92-45AA-85BE-2271ABEE1ADC}" type="presParOf" srcId="{AC6434CD-68D7-4AB5-8753-72A4C0607831}" destId="{6AF0A834-E6F4-4ED5-9066-78FBEBAF80B4}" srcOrd="4" destOrd="0" presId="urn:microsoft.com/office/officeart/2009/3/layout/StepUpProcess"/>
    <dgm:cxn modelId="{E71C4654-4E29-4459-A96A-B5AD0BC90D87}" type="presParOf" srcId="{6AF0A834-E6F4-4ED5-9066-78FBEBAF80B4}" destId="{9D2207F7-60D9-4EB9-96A4-58A02EB34821}" srcOrd="0" destOrd="0" presId="urn:microsoft.com/office/officeart/2009/3/layout/StepUpProcess"/>
    <dgm:cxn modelId="{5B91AD9B-EF55-4A57-BD1E-76742AB484F2}" type="presParOf" srcId="{6AF0A834-E6F4-4ED5-9066-78FBEBAF80B4}" destId="{F42EA742-BB78-44A0-8F91-4DEDD363B5A0}" srcOrd="1" destOrd="0" presId="urn:microsoft.com/office/officeart/2009/3/layout/StepUpProcess"/>
    <dgm:cxn modelId="{821E950B-0EC8-42BE-A2A7-8B5C63B9F8C5}" type="presParOf" srcId="{6AF0A834-E6F4-4ED5-9066-78FBEBAF80B4}" destId="{99D94CBF-0DBE-4D80-A3E4-857E8C5D987A}" srcOrd="2" destOrd="0" presId="urn:microsoft.com/office/officeart/2009/3/layout/StepUpProcess"/>
    <dgm:cxn modelId="{20084749-3786-4219-8B2C-30F601DEBA69}" type="presParOf" srcId="{AC6434CD-68D7-4AB5-8753-72A4C0607831}" destId="{AB1540FE-8007-484A-A03F-7B077BC77A90}" srcOrd="5" destOrd="0" presId="urn:microsoft.com/office/officeart/2009/3/layout/StepUpProcess"/>
    <dgm:cxn modelId="{D727CE34-A72B-46E8-804D-E34BF958A894}" type="presParOf" srcId="{AB1540FE-8007-484A-A03F-7B077BC77A90}" destId="{E28A002D-B811-4C6A-B713-F23D84CD0D65}" srcOrd="0" destOrd="0" presId="urn:microsoft.com/office/officeart/2009/3/layout/StepUpProcess"/>
    <dgm:cxn modelId="{69ADB428-068D-497B-82C5-B3F576DBE2C4}" type="presParOf" srcId="{AC6434CD-68D7-4AB5-8753-72A4C0607831}" destId="{2DE76232-CCF8-4B77-83DB-C4CBCB8FE505}" srcOrd="6" destOrd="0" presId="urn:microsoft.com/office/officeart/2009/3/layout/StepUpProcess"/>
    <dgm:cxn modelId="{285CDAC6-8761-4F96-84C1-A664B688FE56}" type="presParOf" srcId="{2DE76232-CCF8-4B77-83DB-C4CBCB8FE505}" destId="{2FBB0093-8888-4ADA-A083-26848A78266D}" srcOrd="0" destOrd="0" presId="urn:microsoft.com/office/officeart/2009/3/layout/StepUpProcess"/>
    <dgm:cxn modelId="{29AA1E68-5784-4D13-A5C3-549EB23FD427}" type="presParOf" srcId="{2DE76232-CCF8-4B77-83DB-C4CBCB8FE505}" destId="{92DF630D-DD24-45F9-AF2D-7956E793714B}" srcOrd="1" destOrd="0" presId="urn:microsoft.com/office/officeart/2009/3/layout/StepUpProcess"/>
    <dgm:cxn modelId="{D9B817CE-98C9-4597-A879-AA7A5298FD73}" type="presParOf" srcId="{2DE76232-CCF8-4B77-83DB-C4CBCB8FE505}" destId="{40D384AF-C201-4AF7-BB96-926AC8AD6F25}" srcOrd="2" destOrd="0" presId="urn:microsoft.com/office/officeart/2009/3/layout/StepUpProcess"/>
    <dgm:cxn modelId="{7052C5C9-0588-4586-81E9-2FDD8B5F7E3A}" type="presParOf" srcId="{AC6434CD-68D7-4AB5-8753-72A4C0607831}" destId="{904376D0-D46D-491A-8BBC-C22A7AD8993B}" srcOrd="7" destOrd="0" presId="urn:microsoft.com/office/officeart/2009/3/layout/StepUpProcess"/>
    <dgm:cxn modelId="{B739D010-DB45-49CF-AA9F-DC8CFBA905AA}" type="presParOf" srcId="{904376D0-D46D-491A-8BBC-C22A7AD8993B}" destId="{94862E85-3A16-4FD2-AB11-22FF5AC3DBDD}" srcOrd="0" destOrd="0" presId="urn:microsoft.com/office/officeart/2009/3/layout/StepUpProcess"/>
    <dgm:cxn modelId="{030F96D5-2C8F-4E62-B1AF-B139597813B3}" type="presParOf" srcId="{AC6434CD-68D7-4AB5-8753-72A4C0607831}" destId="{8BCEA3DC-1E9E-401E-8F5C-DA8485E3F55B}" srcOrd="8" destOrd="0" presId="urn:microsoft.com/office/officeart/2009/3/layout/StepUpProcess"/>
    <dgm:cxn modelId="{D8CCB308-B166-40D3-A351-E8E5CC730F37}" type="presParOf" srcId="{8BCEA3DC-1E9E-401E-8F5C-DA8485E3F55B}" destId="{E4EA994D-02DC-4F9D-8B47-F9F750308918}" srcOrd="0" destOrd="0" presId="urn:microsoft.com/office/officeart/2009/3/layout/StepUpProcess"/>
    <dgm:cxn modelId="{3280A15C-8A39-4E05-A019-35E70DE4675C}" type="presParOf" srcId="{8BCEA3DC-1E9E-401E-8F5C-DA8485E3F55B}" destId="{38F8623A-9BF1-48D4-B7A1-9FA5FE6DBB2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7F68F-800D-49A2-98DF-F4BD03DD70E6}">
      <dsp:nvSpPr>
        <dsp:cNvPr id="0" name=""/>
        <dsp:cNvSpPr/>
      </dsp:nvSpPr>
      <dsp:spPr>
        <a:xfrm>
          <a:off x="0" y="4750"/>
          <a:ext cx="8495988" cy="91728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Анализ данных и Технического Задания</a:t>
          </a:r>
        </a:p>
      </dsp:txBody>
      <dsp:txXfrm>
        <a:off x="44778" y="49528"/>
        <a:ext cx="8406432" cy="827724"/>
      </dsp:txXfrm>
    </dsp:sp>
    <dsp:sp modelId="{0B0D7009-CD00-44FB-9EA4-574618F3EB78}">
      <dsp:nvSpPr>
        <dsp:cNvPr id="0" name=""/>
        <dsp:cNvSpPr/>
      </dsp:nvSpPr>
      <dsp:spPr>
        <a:xfrm>
          <a:off x="0" y="1063150"/>
          <a:ext cx="8495988" cy="917280"/>
        </a:xfrm>
        <a:prstGeom prst="roundRect">
          <a:avLst/>
        </a:prstGeom>
        <a:solidFill>
          <a:srgbClr val="4366B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Обработка выделенных данных</a:t>
          </a:r>
        </a:p>
      </dsp:txBody>
      <dsp:txXfrm>
        <a:off x="44778" y="1107928"/>
        <a:ext cx="8406432" cy="827724"/>
      </dsp:txXfrm>
    </dsp:sp>
    <dsp:sp modelId="{5A40BDE6-E2E1-4EC6-9D3F-A5064E614E27}">
      <dsp:nvSpPr>
        <dsp:cNvPr id="0" name=""/>
        <dsp:cNvSpPr/>
      </dsp:nvSpPr>
      <dsp:spPr>
        <a:xfrm>
          <a:off x="0" y="2121551"/>
          <a:ext cx="8495988" cy="917280"/>
        </a:xfrm>
        <a:prstGeom prst="roundRect">
          <a:avLst/>
        </a:prstGeom>
        <a:solidFill>
          <a:srgbClr val="3970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Обучение регрессивной</a:t>
          </a:r>
          <a:r>
            <a:rPr lang="en-US" sz="2800" kern="1200" dirty="0">
              <a:latin typeface="CoFo Sans Medium" panose="020B0603030202060203" pitchFamily="34" charset="0"/>
            </a:rPr>
            <a:t>/</a:t>
          </a:r>
          <a:r>
            <a:rPr lang="ru-RU" sz="2800" kern="1200" dirty="0">
              <a:latin typeface="CoFo Sans Medium" panose="020B0603030202060203" pitchFamily="34" charset="0"/>
            </a:rPr>
            <a:t>классификационной модели</a:t>
          </a:r>
        </a:p>
      </dsp:txBody>
      <dsp:txXfrm>
        <a:off x="44778" y="2166329"/>
        <a:ext cx="8406432" cy="827724"/>
      </dsp:txXfrm>
    </dsp:sp>
    <dsp:sp modelId="{3FA7A294-4E50-476A-A976-FED349543D9F}">
      <dsp:nvSpPr>
        <dsp:cNvPr id="0" name=""/>
        <dsp:cNvSpPr/>
      </dsp:nvSpPr>
      <dsp:spPr>
        <a:xfrm>
          <a:off x="0" y="3179951"/>
          <a:ext cx="8495988" cy="917280"/>
        </a:xfrm>
        <a:prstGeom prst="roundRect">
          <a:avLst/>
        </a:prstGeom>
        <a:solidFill>
          <a:srgbClr val="7B95C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Проверка модели метрикой ROC-AUC</a:t>
          </a:r>
        </a:p>
      </dsp:txBody>
      <dsp:txXfrm>
        <a:off x="44778" y="3224729"/>
        <a:ext cx="8406432" cy="827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E5FB9-0423-42E8-A22F-E1ED004639F6}">
      <dsp:nvSpPr>
        <dsp:cNvPr id="0" name=""/>
        <dsp:cNvSpPr/>
      </dsp:nvSpPr>
      <dsp:spPr>
        <a:xfrm>
          <a:off x="0" y="526"/>
          <a:ext cx="5545137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966B2-0B2D-4C56-BD53-BC227F775196}">
      <dsp:nvSpPr>
        <dsp:cNvPr id="0" name=""/>
        <dsp:cNvSpPr/>
      </dsp:nvSpPr>
      <dsp:spPr>
        <a:xfrm>
          <a:off x="0" y="526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CoFo Sans Medium" panose="020B0603030202060203" pitchFamily="34" charset="0"/>
            </a:rPr>
            <a:t>Изучение структуры данных</a:t>
          </a:r>
        </a:p>
      </dsp:txBody>
      <dsp:txXfrm>
        <a:off x="0" y="526"/>
        <a:ext cx="5545137" cy="862914"/>
      </dsp:txXfrm>
    </dsp:sp>
    <dsp:sp modelId="{851E6461-E499-4342-9046-B3C6D44A758F}">
      <dsp:nvSpPr>
        <dsp:cNvPr id="0" name=""/>
        <dsp:cNvSpPr/>
      </dsp:nvSpPr>
      <dsp:spPr>
        <a:xfrm>
          <a:off x="0" y="863441"/>
          <a:ext cx="5545137" cy="0"/>
        </a:xfrm>
        <a:prstGeom prst="line">
          <a:avLst/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accent1">
              <a:shade val="80000"/>
              <a:hueOff val="87321"/>
              <a:satOff val="-1564"/>
              <a:lumOff val="66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89796-FEBE-4136-B2B2-C91D87C64CE9}">
      <dsp:nvSpPr>
        <dsp:cNvPr id="0" name=""/>
        <dsp:cNvSpPr/>
      </dsp:nvSpPr>
      <dsp:spPr>
        <a:xfrm>
          <a:off x="0" y="863441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CoFo Sans Medium" panose="020B0603030202060203" pitchFamily="34" charset="0"/>
            </a:rPr>
            <a:t>Оценка качества данных</a:t>
          </a:r>
        </a:p>
      </dsp:txBody>
      <dsp:txXfrm>
        <a:off x="0" y="863441"/>
        <a:ext cx="5545137" cy="862914"/>
      </dsp:txXfrm>
    </dsp:sp>
    <dsp:sp modelId="{4AC60E21-67E5-43F3-B144-073F67581C47}">
      <dsp:nvSpPr>
        <dsp:cNvPr id="0" name=""/>
        <dsp:cNvSpPr/>
      </dsp:nvSpPr>
      <dsp:spPr>
        <a:xfrm>
          <a:off x="0" y="1726355"/>
          <a:ext cx="5545137" cy="0"/>
        </a:xfrm>
        <a:prstGeom prst="line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B91C5-86DE-451F-AAFD-CC3581807F14}">
      <dsp:nvSpPr>
        <dsp:cNvPr id="0" name=""/>
        <dsp:cNvSpPr/>
      </dsp:nvSpPr>
      <dsp:spPr>
        <a:xfrm>
          <a:off x="0" y="1726355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CoFo Sans Medium" panose="020B0603030202060203" pitchFamily="34" charset="0"/>
            </a:rPr>
            <a:t>Проверка на наличие пропусков, дубликатов и выбросов</a:t>
          </a:r>
        </a:p>
      </dsp:txBody>
      <dsp:txXfrm>
        <a:off x="0" y="1726355"/>
        <a:ext cx="5545137" cy="862914"/>
      </dsp:txXfrm>
    </dsp:sp>
    <dsp:sp modelId="{9399E47F-9D8C-4B6B-B97D-7AA8950B6A8A}">
      <dsp:nvSpPr>
        <dsp:cNvPr id="0" name=""/>
        <dsp:cNvSpPr/>
      </dsp:nvSpPr>
      <dsp:spPr>
        <a:xfrm>
          <a:off x="0" y="2589270"/>
          <a:ext cx="5545137" cy="0"/>
        </a:xfrm>
        <a:prstGeom prst="line">
          <a:avLst/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accent1">
              <a:shade val="80000"/>
              <a:hueOff val="261962"/>
              <a:satOff val="-4692"/>
              <a:lumOff val="199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D83C8-A5DB-4674-B2FA-2CB7414EE6B1}">
      <dsp:nvSpPr>
        <dsp:cNvPr id="0" name=""/>
        <dsp:cNvSpPr/>
      </dsp:nvSpPr>
      <dsp:spPr>
        <a:xfrm>
          <a:off x="0" y="2589270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CoFo Sans Medium" panose="020B0603030202060203" pitchFamily="34" charset="0"/>
            </a:rPr>
            <a:t>Анализ корректности данных </a:t>
          </a:r>
        </a:p>
      </dsp:txBody>
      <dsp:txXfrm>
        <a:off x="0" y="2589270"/>
        <a:ext cx="5545137" cy="862914"/>
      </dsp:txXfrm>
    </dsp:sp>
    <dsp:sp modelId="{6DB15CB9-6F28-4C6D-B7DE-B30FA414A50D}">
      <dsp:nvSpPr>
        <dsp:cNvPr id="0" name=""/>
        <dsp:cNvSpPr/>
      </dsp:nvSpPr>
      <dsp:spPr>
        <a:xfrm>
          <a:off x="0" y="3452184"/>
          <a:ext cx="5545137" cy="0"/>
        </a:xfrm>
        <a:prstGeom prst="lin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2398D-5AB4-42B0-A887-65E2AF7A7ACE}">
      <dsp:nvSpPr>
        <dsp:cNvPr id="0" name=""/>
        <dsp:cNvSpPr/>
      </dsp:nvSpPr>
      <dsp:spPr>
        <a:xfrm>
          <a:off x="0" y="3452184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CoFo Sans Medium" panose="020B0603030202060203" pitchFamily="34" charset="0"/>
            </a:rPr>
            <a:t>Анализ баланса классов</a:t>
          </a:r>
        </a:p>
      </dsp:txBody>
      <dsp:txXfrm>
        <a:off x="0" y="3452184"/>
        <a:ext cx="5545137" cy="8629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58C-8381-434E-B8EC-938B86155471}">
      <dsp:nvSpPr>
        <dsp:cNvPr id="0" name=""/>
        <dsp:cNvSpPr/>
      </dsp:nvSpPr>
      <dsp:spPr>
        <a:xfrm>
          <a:off x="0" y="59758"/>
          <a:ext cx="5651200" cy="123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Range:</a:t>
          </a:r>
          <a:r>
            <a:rPr lang="ru-RU" sz="3100" b="0" i="0" kern="1200" dirty="0"/>
            <a:t> </a:t>
          </a:r>
          <a:r>
            <a:rPr lang="en-US" sz="3100" b="0" i="0" kern="1200" dirty="0"/>
            <a:t>14456 entries</a:t>
          </a:r>
          <a:endParaRPr lang="ru-RU" sz="3100" kern="1200" dirty="0"/>
        </a:p>
      </dsp:txBody>
      <dsp:txXfrm>
        <a:off x="60116" y="119874"/>
        <a:ext cx="5530968" cy="1111247"/>
      </dsp:txXfrm>
    </dsp:sp>
    <dsp:sp modelId="{26CB3623-425F-4EBB-AF04-5B98338BD99F}">
      <dsp:nvSpPr>
        <dsp:cNvPr id="0" name=""/>
        <dsp:cNvSpPr/>
      </dsp:nvSpPr>
      <dsp:spPr>
        <a:xfrm>
          <a:off x="0" y="1380518"/>
          <a:ext cx="5651200" cy="123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Columns:</a:t>
          </a:r>
          <a:r>
            <a:rPr lang="ru-RU" sz="3100" b="0" i="0" kern="1200" dirty="0"/>
            <a:t> </a:t>
          </a:r>
          <a:r>
            <a:rPr lang="en-US" sz="3100" b="0" i="0" kern="1200" dirty="0"/>
            <a:t>2666 entries</a:t>
          </a:r>
          <a:endParaRPr lang="ru-RU" sz="3100" kern="1200" dirty="0"/>
        </a:p>
      </dsp:txBody>
      <dsp:txXfrm>
        <a:off x="60116" y="1440634"/>
        <a:ext cx="5530968" cy="1111247"/>
      </dsp:txXfrm>
    </dsp:sp>
    <dsp:sp modelId="{5ECB7E2F-B7E3-4FD2-AE5C-7B2D7781FB9B}">
      <dsp:nvSpPr>
        <dsp:cNvPr id="0" name=""/>
        <dsp:cNvSpPr/>
      </dsp:nvSpPr>
      <dsp:spPr>
        <a:xfrm>
          <a:off x="0" y="2701278"/>
          <a:ext cx="5651200" cy="123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types: float64(2316),int64(3), object(347)</a:t>
          </a:r>
          <a:endParaRPr lang="ru-RU" sz="3100" kern="1200"/>
        </a:p>
      </dsp:txBody>
      <dsp:txXfrm>
        <a:off x="60116" y="2761394"/>
        <a:ext cx="5530968" cy="11112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EE38D-E83A-42C8-A337-36137AB2D42A}">
      <dsp:nvSpPr>
        <dsp:cNvPr id="0" name=""/>
        <dsp:cNvSpPr/>
      </dsp:nvSpPr>
      <dsp:spPr>
        <a:xfrm rot="5400000">
          <a:off x="513266" y="1063349"/>
          <a:ext cx="1662513" cy="200415"/>
        </a:xfrm>
        <a:prstGeom prst="rect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6421E-2783-4B41-AD61-981DD70B9B79}">
      <dsp:nvSpPr>
        <dsp:cNvPr id="0" name=""/>
        <dsp:cNvSpPr/>
      </dsp:nvSpPr>
      <dsp:spPr>
        <a:xfrm>
          <a:off x="895343" y="1788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Предобработка данных</a:t>
          </a:r>
        </a:p>
      </dsp:txBody>
      <dsp:txXfrm>
        <a:off x="934476" y="40921"/>
        <a:ext cx="2148578" cy="1257840"/>
      </dsp:txXfrm>
    </dsp:sp>
    <dsp:sp modelId="{B9582D9B-DD30-429E-B7EE-B8ACB4D93217}">
      <dsp:nvSpPr>
        <dsp:cNvPr id="0" name=""/>
        <dsp:cNvSpPr/>
      </dsp:nvSpPr>
      <dsp:spPr>
        <a:xfrm rot="5400000">
          <a:off x="513266" y="2733482"/>
          <a:ext cx="1662513" cy="200415"/>
        </a:xfrm>
        <a:prstGeom prst="rect">
          <a:avLst/>
        </a:prstGeom>
        <a:solidFill>
          <a:schemeClr val="accent1">
            <a:shade val="90000"/>
            <a:hueOff val="118693"/>
            <a:satOff val="-2535"/>
            <a:lumOff val="94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0D7AD-14C7-454D-8A03-65D7525D6B86}">
      <dsp:nvSpPr>
        <dsp:cNvPr id="0" name=""/>
        <dsp:cNvSpPr/>
      </dsp:nvSpPr>
      <dsp:spPr>
        <a:xfrm>
          <a:off x="895343" y="1671921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</a:rPr>
            <a:t>Удаление данных с типом </a:t>
          </a:r>
          <a:r>
            <a:rPr lang="en-US" sz="2200" kern="1200" dirty="0">
              <a:solidFill>
                <a:schemeClr val="tx1"/>
              </a:solidFill>
            </a:rPr>
            <a:t>object</a:t>
          </a:r>
          <a:endParaRPr lang="ru-RU" sz="2200" kern="1200" dirty="0"/>
        </a:p>
      </dsp:txBody>
      <dsp:txXfrm>
        <a:off x="934476" y="1711054"/>
        <a:ext cx="2148578" cy="1257840"/>
      </dsp:txXfrm>
    </dsp:sp>
    <dsp:sp modelId="{245E1AD2-045C-49E4-949B-21454CF17F8D}">
      <dsp:nvSpPr>
        <dsp:cNvPr id="0" name=""/>
        <dsp:cNvSpPr/>
      </dsp:nvSpPr>
      <dsp:spPr>
        <a:xfrm>
          <a:off x="1348332" y="3568549"/>
          <a:ext cx="2954082" cy="200415"/>
        </a:xfrm>
        <a:prstGeom prst="rect">
          <a:avLst/>
        </a:prstGeom>
        <a:solidFill>
          <a:schemeClr val="accent1">
            <a:shade val="90000"/>
            <a:hueOff val="237386"/>
            <a:satOff val="-5069"/>
            <a:lumOff val="189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873FB-CE36-403F-982E-E2263927D344}">
      <dsp:nvSpPr>
        <dsp:cNvPr id="0" name=""/>
        <dsp:cNvSpPr/>
      </dsp:nvSpPr>
      <dsp:spPr>
        <a:xfrm>
          <a:off x="895343" y="3342054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Удаление колонок</a:t>
          </a:r>
          <a:r>
            <a:rPr lang="en-US" sz="2200" kern="1200" dirty="0"/>
            <a:t>,</a:t>
          </a:r>
          <a:r>
            <a:rPr lang="ru-RU" sz="2200" kern="1200" dirty="0"/>
            <a:t> содержавших менее 20%</a:t>
          </a:r>
        </a:p>
      </dsp:txBody>
      <dsp:txXfrm>
        <a:off x="934476" y="3381187"/>
        <a:ext cx="2148578" cy="1257840"/>
      </dsp:txXfrm>
    </dsp:sp>
    <dsp:sp modelId="{FCC8E247-511D-4BC5-A3A9-FBFBD482500D}">
      <dsp:nvSpPr>
        <dsp:cNvPr id="0" name=""/>
        <dsp:cNvSpPr/>
      </dsp:nvSpPr>
      <dsp:spPr>
        <a:xfrm rot="16200000">
          <a:off x="3474968" y="2733482"/>
          <a:ext cx="1662513" cy="200415"/>
        </a:xfrm>
        <a:prstGeom prst="rect">
          <a:avLst/>
        </a:prstGeom>
        <a:solidFill>
          <a:schemeClr val="accent1">
            <a:shade val="90000"/>
            <a:hueOff val="356079"/>
            <a:satOff val="-7604"/>
            <a:lumOff val="283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1CC3E-1983-4FB7-B510-AD5FC7A6947F}">
      <dsp:nvSpPr>
        <dsp:cNvPr id="0" name=""/>
        <dsp:cNvSpPr/>
      </dsp:nvSpPr>
      <dsp:spPr>
        <a:xfrm>
          <a:off x="3857046" y="3342054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</a:rPr>
            <a:t>Разбиение </a:t>
          </a:r>
          <a:r>
            <a:rPr lang="en-US" sz="2200" kern="1200" dirty="0">
              <a:solidFill>
                <a:schemeClr val="tx1"/>
              </a:solidFill>
            </a:rPr>
            <a:t>Dataset </a:t>
          </a:r>
          <a:r>
            <a:rPr lang="ru-RU" sz="2200" kern="1200" dirty="0">
              <a:solidFill>
                <a:schemeClr val="tx1"/>
              </a:solidFill>
            </a:rPr>
            <a:t>на две части</a:t>
          </a:r>
        </a:p>
      </dsp:txBody>
      <dsp:txXfrm>
        <a:off x="3896179" y="3381187"/>
        <a:ext cx="2148578" cy="1257840"/>
      </dsp:txXfrm>
    </dsp:sp>
    <dsp:sp modelId="{347A7604-3A37-4D78-B2CB-2690EA530D7E}">
      <dsp:nvSpPr>
        <dsp:cNvPr id="0" name=""/>
        <dsp:cNvSpPr/>
      </dsp:nvSpPr>
      <dsp:spPr>
        <a:xfrm rot="16200000">
          <a:off x="3474968" y="1063349"/>
          <a:ext cx="1662513" cy="200415"/>
        </a:xfrm>
        <a:prstGeom prst="rect">
          <a:avLst/>
        </a:prstGeom>
        <a:solidFill>
          <a:schemeClr val="accent1">
            <a:shade val="90000"/>
            <a:hueOff val="356079"/>
            <a:satOff val="-7604"/>
            <a:lumOff val="283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87FA0-0016-4A1F-BB80-C053529E9CF0}">
      <dsp:nvSpPr>
        <dsp:cNvPr id="0" name=""/>
        <dsp:cNvSpPr/>
      </dsp:nvSpPr>
      <dsp:spPr>
        <a:xfrm>
          <a:off x="3857046" y="1671921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</a:rPr>
            <a:t> </a:t>
          </a:r>
          <a:r>
            <a:rPr lang="en-US" sz="2200" kern="1200" dirty="0">
              <a:solidFill>
                <a:schemeClr val="tx1"/>
              </a:solidFill>
            </a:rPr>
            <a:t>Merge </a:t>
          </a:r>
          <a:r>
            <a:rPr lang="ru-RU" sz="2200" kern="1200" dirty="0">
              <a:solidFill>
                <a:schemeClr val="tx1"/>
              </a:solidFill>
            </a:rPr>
            <a:t>колонок</a:t>
          </a:r>
        </a:p>
      </dsp:txBody>
      <dsp:txXfrm>
        <a:off x="3896179" y="1711054"/>
        <a:ext cx="2148578" cy="1257840"/>
      </dsp:txXfrm>
    </dsp:sp>
    <dsp:sp modelId="{03BA1FB1-EA47-459B-B03D-85366127ED49}">
      <dsp:nvSpPr>
        <dsp:cNvPr id="0" name=""/>
        <dsp:cNvSpPr/>
      </dsp:nvSpPr>
      <dsp:spPr>
        <a:xfrm>
          <a:off x="4310035" y="228283"/>
          <a:ext cx="3242803" cy="200415"/>
        </a:xfrm>
        <a:prstGeom prst="rect">
          <a:avLst/>
        </a:prstGeom>
        <a:solidFill>
          <a:schemeClr val="accent1">
            <a:shade val="90000"/>
            <a:hueOff val="237386"/>
            <a:satOff val="-5069"/>
            <a:lumOff val="189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69C87-E029-4D5A-A1F9-EAAC145D3A6F}">
      <dsp:nvSpPr>
        <dsp:cNvPr id="0" name=""/>
        <dsp:cNvSpPr/>
      </dsp:nvSpPr>
      <dsp:spPr>
        <a:xfrm>
          <a:off x="3857046" y="1788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Заполнение пропусков с помощью метода </a:t>
          </a:r>
          <a:r>
            <a:rPr lang="en-US" sz="2200" kern="1200" dirty="0"/>
            <a:t>KNN</a:t>
          </a:r>
          <a:endParaRPr lang="ru-RU" sz="2200" kern="1200" dirty="0"/>
        </a:p>
      </dsp:txBody>
      <dsp:txXfrm>
        <a:off x="3896179" y="40921"/>
        <a:ext cx="2148578" cy="1257840"/>
      </dsp:txXfrm>
    </dsp:sp>
    <dsp:sp modelId="{5EF28556-98EC-4A8D-A723-9CBA3B0959CE}">
      <dsp:nvSpPr>
        <dsp:cNvPr id="0" name=""/>
        <dsp:cNvSpPr/>
      </dsp:nvSpPr>
      <dsp:spPr>
        <a:xfrm rot="5400000">
          <a:off x="6726384" y="1063349"/>
          <a:ext cx="1662513" cy="200415"/>
        </a:xfrm>
        <a:prstGeom prst="rect">
          <a:avLst/>
        </a:prstGeom>
        <a:solidFill>
          <a:schemeClr val="accent1">
            <a:shade val="90000"/>
            <a:hueOff val="118693"/>
            <a:satOff val="-2535"/>
            <a:lumOff val="94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39623-542B-430A-961F-5AD65172E45F}">
      <dsp:nvSpPr>
        <dsp:cNvPr id="0" name=""/>
        <dsp:cNvSpPr/>
      </dsp:nvSpPr>
      <dsp:spPr>
        <a:xfrm>
          <a:off x="6818749" y="1788"/>
          <a:ext cx="2806269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Объединяем две части </a:t>
          </a:r>
          <a:r>
            <a:rPr lang="en-US" sz="2200" kern="1200" dirty="0"/>
            <a:t>Dataset</a:t>
          </a:r>
          <a:r>
            <a:rPr lang="ru-RU" sz="2200" kern="1200" dirty="0"/>
            <a:t> с помощью метода </a:t>
          </a:r>
          <a:r>
            <a:rPr lang="en-US" sz="2200" kern="1200" dirty="0"/>
            <a:t>concat</a:t>
          </a:r>
          <a:endParaRPr lang="ru-RU" sz="2200" kern="1200" dirty="0"/>
        </a:p>
      </dsp:txBody>
      <dsp:txXfrm>
        <a:off x="6857882" y="40921"/>
        <a:ext cx="2728003" cy="1257840"/>
      </dsp:txXfrm>
    </dsp:sp>
    <dsp:sp modelId="{CACC2E63-4707-44E5-8FE9-D1CF9E8372DA}">
      <dsp:nvSpPr>
        <dsp:cNvPr id="0" name=""/>
        <dsp:cNvSpPr/>
      </dsp:nvSpPr>
      <dsp:spPr>
        <a:xfrm>
          <a:off x="7108461" y="1671921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Восстановление порядка колонок</a:t>
          </a:r>
        </a:p>
      </dsp:txBody>
      <dsp:txXfrm>
        <a:off x="7147594" y="1711054"/>
        <a:ext cx="2148578" cy="1257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7614A-6C3F-46D5-81E6-5DE5340000A3}">
      <dsp:nvSpPr>
        <dsp:cNvPr id="0" name=""/>
        <dsp:cNvSpPr/>
      </dsp:nvSpPr>
      <dsp:spPr>
        <a:xfrm>
          <a:off x="3483169" y="66620"/>
          <a:ext cx="3197787" cy="3197787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Заполнение данных при помощи </a:t>
          </a:r>
          <a:r>
            <a:rPr lang="en-US" sz="2300" b="1" kern="1200" dirty="0" err="1">
              <a:solidFill>
                <a:schemeClr val="bg1"/>
              </a:solidFill>
              <a:latin typeface="CoFo Sans Medium" panose="020B0603030202060203" pitchFamily="34" charset="0"/>
            </a:rPr>
            <a:t>kNN</a:t>
          </a:r>
          <a:endParaRPr lang="ru-RU" sz="23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3909541" y="626233"/>
        <a:ext cx="2345044" cy="1439004"/>
      </dsp:txXfrm>
    </dsp:sp>
    <dsp:sp modelId="{0675D42F-08F8-4E2C-85B1-4041A812B0C9}">
      <dsp:nvSpPr>
        <dsp:cNvPr id="0" name=""/>
        <dsp:cNvSpPr/>
      </dsp:nvSpPr>
      <dsp:spPr>
        <a:xfrm>
          <a:off x="4637038" y="2065237"/>
          <a:ext cx="3197787" cy="3197787"/>
        </a:xfrm>
        <a:prstGeom prst="ellipse">
          <a:avLst/>
        </a:prstGeom>
        <a:solidFill>
          <a:schemeClr val="accent1">
            <a:shade val="80000"/>
            <a:alpha val="50000"/>
            <a:hueOff val="174641"/>
            <a:satOff val="-3128"/>
            <a:lumOff val="1329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Обучение логистически-регрессионной модели</a:t>
          </a:r>
          <a:endParaRPr lang="ru-RU" sz="23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5615028" y="2891332"/>
        <a:ext cx="1918672" cy="1758783"/>
      </dsp:txXfrm>
    </dsp:sp>
    <dsp:sp modelId="{72C91E1B-1BDF-41B5-ACF9-FA0E9B4FA9A9}">
      <dsp:nvSpPr>
        <dsp:cNvPr id="0" name=""/>
        <dsp:cNvSpPr/>
      </dsp:nvSpPr>
      <dsp:spPr>
        <a:xfrm>
          <a:off x="2329301" y="2065237"/>
          <a:ext cx="3197787" cy="3197787"/>
        </a:xfrm>
        <a:prstGeom prst="ellipse">
          <a:avLst/>
        </a:prstGeom>
        <a:solidFill>
          <a:schemeClr val="accent1">
            <a:shade val="80000"/>
            <a:alpha val="50000"/>
            <a:hueOff val="349283"/>
            <a:satOff val="-6256"/>
            <a:lumOff val="26585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Построение метрики </a:t>
          </a:r>
          <a:r>
            <a:rPr lang="en-US" sz="23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ROC-AUC</a:t>
          </a:r>
          <a:endParaRPr lang="ru-RU" sz="23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2630426" y="2891332"/>
        <a:ext cx="1918672" cy="17587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D32D6-2804-4766-9ADE-92D9CC6DB071}">
      <dsp:nvSpPr>
        <dsp:cNvPr id="0" name=""/>
        <dsp:cNvSpPr/>
      </dsp:nvSpPr>
      <dsp:spPr>
        <a:xfrm rot="5400000">
          <a:off x="396713" y="2599256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B713A-62F1-4CE3-BE7E-254BA7065C97}">
      <dsp:nvSpPr>
        <dsp:cNvPr id="0" name=""/>
        <dsp:cNvSpPr/>
      </dsp:nvSpPr>
      <dsp:spPr>
        <a:xfrm>
          <a:off x="200056" y="3184979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Подготовка данных</a:t>
          </a:r>
          <a:endParaRPr lang="ru-RU" sz="24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200056" y="3184979"/>
        <a:ext cx="1769817" cy="1551348"/>
      </dsp:txXfrm>
    </dsp:sp>
    <dsp:sp modelId="{1EE0A547-4A7C-42AB-B142-E8D25F52B585}">
      <dsp:nvSpPr>
        <dsp:cNvPr id="0" name=""/>
        <dsp:cNvSpPr/>
      </dsp:nvSpPr>
      <dsp:spPr>
        <a:xfrm>
          <a:off x="1635946" y="2454933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43660"/>
            <a:satOff val="-782"/>
            <a:lumOff val="3323"/>
            <a:alphaOff val="0"/>
          </a:schemeClr>
        </a:solidFill>
        <a:ln w="12700" cap="flat" cmpd="sng" algn="ctr">
          <a:solidFill>
            <a:schemeClr val="accent1">
              <a:shade val="80000"/>
              <a:hueOff val="43660"/>
              <a:satOff val="-782"/>
              <a:lumOff val="33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7A8C9-894B-4CD4-B338-CE782C3BE8EB}">
      <dsp:nvSpPr>
        <dsp:cNvPr id="0" name=""/>
        <dsp:cNvSpPr/>
      </dsp:nvSpPr>
      <dsp:spPr>
        <a:xfrm rot="5400000">
          <a:off x="2563314" y="2063129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accent1">
              <a:shade val="80000"/>
              <a:hueOff val="87321"/>
              <a:satOff val="-1564"/>
              <a:lumOff val="66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69089-C086-40E1-893D-258A31EB90AB}">
      <dsp:nvSpPr>
        <dsp:cNvPr id="0" name=""/>
        <dsp:cNvSpPr/>
      </dsp:nvSpPr>
      <dsp:spPr>
        <a:xfrm>
          <a:off x="2366658" y="2648852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Создание и настройка модели</a:t>
          </a:r>
          <a:endParaRPr lang="ru-RU" sz="24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2366658" y="2648852"/>
        <a:ext cx="1769817" cy="1551348"/>
      </dsp:txXfrm>
    </dsp:sp>
    <dsp:sp modelId="{B54B4DBF-3A21-4BCF-B3CB-AB57054E1E70}">
      <dsp:nvSpPr>
        <dsp:cNvPr id="0" name=""/>
        <dsp:cNvSpPr/>
      </dsp:nvSpPr>
      <dsp:spPr>
        <a:xfrm>
          <a:off x="3802547" y="1918805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130981"/>
            <a:satOff val="-2346"/>
            <a:lumOff val="9969"/>
            <a:alphaOff val="0"/>
          </a:schemeClr>
        </a:solidFill>
        <a:ln w="12700" cap="flat" cmpd="sng" algn="ctr">
          <a:solidFill>
            <a:schemeClr val="accent1">
              <a:shade val="80000"/>
              <a:hueOff val="130981"/>
              <a:satOff val="-2346"/>
              <a:lumOff val="99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207F7-60D9-4EB9-96A4-58A02EB34821}">
      <dsp:nvSpPr>
        <dsp:cNvPr id="0" name=""/>
        <dsp:cNvSpPr/>
      </dsp:nvSpPr>
      <dsp:spPr>
        <a:xfrm rot="5400000">
          <a:off x="4729916" y="1527001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EA742-BB78-44A0-8F91-4DEDD363B5A0}">
      <dsp:nvSpPr>
        <dsp:cNvPr id="0" name=""/>
        <dsp:cNvSpPr/>
      </dsp:nvSpPr>
      <dsp:spPr>
        <a:xfrm>
          <a:off x="4533260" y="2112724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Обучение модели</a:t>
          </a:r>
          <a:endParaRPr lang="ru-RU" sz="24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4533260" y="2112724"/>
        <a:ext cx="1769817" cy="1551348"/>
      </dsp:txXfrm>
    </dsp:sp>
    <dsp:sp modelId="{99D94CBF-0DBE-4D80-A3E4-857E8C5D987A}">
      <dsp:nvSpPr>
        <dsp:cNvPr id="0" name=""/>
        <dsp:cNvSpPr/>
      </dsp:nvSpPr>
      <dsp:spPr>
        <a:xfrm>
          <a:off x="5969149" y="1382677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218302"/>
            <a:satOff val="-3910"/>
            <a:lumOff val="16616"/>
            <a:alphaOff val="0"/>
          </a:schemeClr>
        </a:solidFill>
        <a:ln w="12700" cap="flat" cmpd="sng" algn="ctr">
          <a:solidFill>
            <a:schemeClr val="accent1">
              <a:shade val="80000"/>
              <a:hueOff val="218302"/>
              <a:satOff val="-3910"/>
              <a:lumOff val="166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B0093-8888-4ADA-A083-26848A78266D}">
      <dsp:nvSpPr>
        <dsp:cNvPr id="0" name=""/>
        <dsp:cNvSpPr/>
      </dsp:nvSpPr>
      <dsp:spPr>
        <a:xfrm rot="5400000">
          <a:off x="6896518" y="990873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accent1">
              <a:shade val="80000"/>
              <a:hueOff val="261962"/>
              <a:satOff val="-4692"/>
              <a:lumOff val="199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F630D-DD24-45F9-AF2D-7956E793714B}">
      <dsp:nvSpPr>
        <dsp:cNvPr id="0" name=""/>
        <dsp:cNvSpPr/>
      </dsp:nvSpPr>
      <dsp:spPr>
        <a:xfrm>
          <a:off x="6699862" y="1576596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Оценка модели</a:t>
          </a:r>
          <a:endParaRPr lang="ru-RU" sz="24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6699862" y="1576596"/>
        <a:ext cx="1769817" cy="1551348"/>
      </dsp:txXfrm>
    </dsp:sp>
    <dsp:sp modelId="{40D384AF-C201-4AF7-BB96-926AC8AD6F25}">
      <dsp:nvSpPr>
        <dsp:cNvPr id="0" name=""/>
        <dsp:cNvSpPr/>
      </dsp:nvSpPr>
      <dsp:spPr>
        <a:xfrm>
          <a:off x="8135751" y="846550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305622"/>
            <a:satOff val="-5474"/>
            <a:lumOff val="23262"/>
            <a:alphaOff val="0"/>
          </a:schemeClr>
        </a:solidFill>
        <a:ln w="12700" cap="flat" cmpd="sng" algn="ctr">
          <a:solidFill>
            <a:schemeClr val="accent1">
              <a:shade val="80000"/>
              <a:hueOff val="305622"/>
              <a:satOff val="-5474"/>
              <a:lumOff val="232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A994D-02DC-4F9D-8B47-F9F750308918}">
      <dsp:nvSpPr>
        <dsp:cNvPr id="0" name=""/>
        <dsp:cNvSpPr/>
      </dsp:nvSpPr>
      <dsp:spPr>
        <a:xfrm rot="5400000">
          <a:off x="9063120" y="454745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8623A-9BF1-48D4-B7A1-9FA5FE6DBB24}">
      <dsp:nvSpPr>
        <dsp:cNvPr id="0" name=""/>
        <dsp:cNvSpPr/>
      </dsp:nvSpPr>
      <dsp:spPr>
        <a:xfrm>
          <a:off x="8866463" y="1040468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Сохранение модели</a:t>
          </a:r>
          <a:endParaRPr lang="ru-RU" sz="24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8866463" y="1040468"/>
        <a:ext cx="1769817" cy="155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5524-6366-4BB7-BF3E-FDF013D13DEA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81E-A44B-4095-949A-6C8858B87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93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3DCF-B4BD-416F-8648-EF89901E3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91580-F901-4B7E-B06D-CD8A72D5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E4B30-F4B7-4C76-8906-97E53A7B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D89A-4267-496F-9492-BB2F725F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DD49E-EA71-4EA3-9BE8-83F32159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8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ED5E-5FEB-4FC8-B7B0-DA52C12E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42C29-8A01-4A75-8C20-21F2FB693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56828-2A26-4696-B151-A84CD684A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5DCEE-3429-46C3-9362-371C7373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5428-0991-4652-8AE6-510D4C7B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86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ACAEE-0597-4028-B714-89BB9B42D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485-7CB6-414D-9CCE-EA4E54D83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3CAC-CE48-4297-909E-0FFD2AE5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51F3-0666-49D4-8E03-A9FC0BB6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D6A6-61CA-4D74-AAD0-62C852F9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43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151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2470438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9915831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623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2517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28198607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4780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497320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387E-C042-4CAB-9067-48B88011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B471-B4D4-4D64-99D8-F2EE77A2B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A9678-2E43-4E1E-9CB9-055A7DD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8935-9D48-4B4D-B9A8-E653331E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2FF72-ABD6-40B5-A016-6E037BFD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078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4828703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3272732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389657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74015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6508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44495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560435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253838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51104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42984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88CC-FE53-4C62-8D48-EED0BB8B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F462D-2167-4AFB-A2D8-61FFA95E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DDC45-7A7F-4D4C-A55F-A251C92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F0B58-095A-440F-8BA7-935BC8B7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3A12C-3377-43DC-B262-8C9443D0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279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555630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048843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99673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203553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77488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506949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2907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907022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1271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170040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598E-A5AE-41BC-8D52-35188F19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00CC-A6F2-4D4B-BA98-2A450C64A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19BDD-E7A3-4D11-85E1-8B1986CC0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CC83F-C3C1-476F-8F11-19AB3ADF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8941D-823C-443B-984C-A5B77F4E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D2C66-1FC5-4A74-9FFA-35D7BC25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143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250332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263308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692628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932944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990805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628292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563000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08886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808030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57532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BA15-0D24-4A8C-B792-5EA8E7B0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2A371-E422-489C-BC06-231640E88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CA9BD-C30F-4387-BC02-70777DC77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3F4C3-B4E3-4A43-83C7-D6E91C21B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70CE4-C365-4AEC-947D-27CF324C4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2E444-B807-452C-B66A-79986056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6AE796-EC7B-40B9-88D2-4A33FCA1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A8D62E-C534-49E9-B7AA-72577F95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3561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10488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313243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16176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80986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91080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805220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3243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59631427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79363069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874120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7208-D47B-48D5-9FF1-9A73C97C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6AAFE-4FC8-477D-967A-C4CD9D7A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F07A-366E-435A-8A1A-9A51F6CC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AF61D-63D5-4101-B4B5-85787AB5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8624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148790158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7343478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913667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97531661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5513199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58593203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265021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5640114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109580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59811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D23A3-3577-4260-899B-8261B531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348DD-9D67-4840-BE7F-4154BEF4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AB875-3320-409D-AA54-23BD7FBF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4777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8589305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203810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39294686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33461984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7249587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5079223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2425767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2683893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55020468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5061156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B1EE-FDB2-45EA-B708-F24FF5C9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CE32-B64A-4AAA-99DB-809AEAE8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AEA5B-ED28-4B78-B9FF-0B39F2DA9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DDA6-3238-43E7-9B85-FC0432AA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40D6E-81CB-45A9-9ECD-BF5E0B6F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FCC60-90FE-4813-A4C3-BD574373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9937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91591895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9439580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5624875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70824426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11486105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1882936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80899483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84391565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179503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58827763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6E7D1-CBE4-4931-A65A-109DB391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A3779-B95D-486A-951A-C36566E50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5EB51-BDD8-4ACE-87C3-B11CD41BE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3C944-53A4-4B1C-B311-C7EC371C5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7EE47-4A95-41DC-B3E9-DDE11056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F6BB5-C9E3-4A6B-92D9-C398342F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9636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508041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3508870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45085953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172284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5" Type="http://schemas.openxmlformats.org/officeDocument/2006/relationships/slideLayout" Target="../slideLayouts/slideLayout19.xml"/><Relationship Id="rId61" Type="http://schemas.openxmlformats.org/officeDocument/2006/relationships/slideLayout" Target="../slideLayouts/slideLayout75.xml"/><Relationship Id="rId82" Type="http://schemas.openxmlformats.org/officeDocument/2006/relationships/image" Target="../media/image5.png"/><Relationship Id="rId1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image" Target="../media/image6.sv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image" Target="../media/image4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1756F-17F1-43D9-B1B7-98FC8C44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5228A-87ED-43CC-8E55-26819CC4D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DB068-F3A1-4450-B376-F547193C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0EE76-0CAC-4C84-9E25-1EAC8999E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93E3C-3DA6-4D2B-83DA-BE0224E3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25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3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16" r:id="rId52"/>
    <p:sldLayoutId id="2147483717" r:id="rId53"/>
    <p:sldLayoutId id="2147483718" r:id="rId54"/>
    <p:sldLayoutId id="2147483719" r:id="rId55"/>
    <p:sldLayoutId id="2147483720" r:id="rId56"/>
    <p:sldLayoutId id="2147483721" r:id="rId57"/>
    <p:sldLayoutId id="2147483722" r:id="rId58"/>
    <p:sldLayoutId id="2147483723" r:id="rId59"/>
    <p:sldLayoutId id="2147483724" r:id="rId60"/>
    <p:sldLayoutId id="2147483725" r:id="rId61"/>
    <p:sldLayoutId id="2147483726" r:id="rId62"/>
    <p:sldLayoutId id="2147483727" r:id="rId63"/>
    <p:sldLayoutId id="2147483728" r:id="rId64"/>
    <p:sldLayoutId id="2147483729" r:id="rId65"/>
    <p:sldLayoutId id="2147483730" r:id="rId66"/>
    <p:sldLayoutId id="2147483731" r:id="rId67"/>
    <p:sldLayoutId id="2147483732" r:id="rId68"/>
    <p:sldLayoutId id="2147483733" r:id="rId69"/>
    <p:sldLayoutId id="2147483734" r:id="rId70"/>
    <p:sldLayoutId id="2147483735" r:id="rId71"/>
    <p:sldLayoutId id="2147483736" r:id="rId72"/>
    <p:sldLayoutId id="2147483737" r:id="rId73"/>
    <p:sldLayoutId id="2147483738" r:id="rId74"/>
    <p:sldLayoutId id="2147483739" r:id="rId75"/>
    <p:sldLayoutId id="2147483740" r:id="rId76"/>
    <p:sldLayoutId id="2147483741" r:id="rId77"/>
    <p:sldLayoutId id="2147483742" r:id="rId78"/>
    <p:sldLayoutId id="2147483743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797019" cy="4266142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Кейс </a:t>
            </a:r>
            <a:b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</a:br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"Модель склонности клиента к приобретению машиноместа". Постановщик задачи Компания «Самолет»</a:t>
            </a:r>
            <a:b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</a:br>
            <a:endParaRPr lang="ru-RU" sz="40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192A-29ED-4484-B55C-27AB6E4B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52" y="148045"/>
            <a:ext cx="10014857" cy="171558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CoFo Sans Medium" panose="020B0603030202060203" pitchFamily="34" charset="0"/>
              </a:rPr>
              <a:t>П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CoFo Sans Medium" panose="020B0603030202060203" pitchFamily="34" charset="0"/>
              </a:rPr>
              <a:t>одробно изложенный процесс моделирования</a:t>
            </a:r>
            <a:endParaRPr lang="ru-RU" dirty="0"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B20BDD01-6404-31F0-665C-78ABE6F68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429030"/>
              </p:ext>
            </p:extLst>
          </p:nvPr>
        </p:nvGraphicFramePr>
        <p:xfrm>
          <a:off x="513807" y="870857"/>
          <a:ext cx="10641874" cy="5582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45312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F8C5-5370-4AF7-97D1-44A64681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064" y="2690949"/>
            <a:ext cx="7219406" cy="1602377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Подготовка данных</a:t>
            </a:r>
            <a:b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368727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ТЕТРАДЬ СМЕРТИ (2006) аниме | Трушность зашкаливает | Дзен">
            <a:extLst>
              <a:ext uri="{FF2B5EF4-FFF2-40B4-BE49-F238E27FC236}">
                <a16:creationId xmlns:a16="http://schemas.microsoft.com/office/drawing/2014/main" id="{99892B33-C228-4440-86B5-49776BFF2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1596" r="578" b="1596"/>
          <a:stretch/>
        </p:blipFill>
        <p:spPr bwMode="auto">
          <a:xfrm>
            <a:off x="785090" y="635331"/>
            <a:ext cx="5671746" cy="319035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Сохраните график как файл векторной графики или растровую графику">
            <a:extLst>
              <a:ext uri="{FF2B5EF4-FFF2-40B4-BE49-F238E27FC236}">
                <a16:creationId xmlns:a16="http://schemas.microsoft.com/office/drawing/2014/main" id="{9DF18949-AA5B-418B-8B8A-FC8E03DF0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t="-2937" r="-3009" b="2191"/>
          <a:stretch/>
        </p:blipFill>
        <p:spPr bwMode="auto">
          <a:xfrm>
            <a:off x="6790765" y="2426005"/>
            <a:ext cx="4183834" cy="3395078"/>
          </a:xfrm>
          <a:prstGeom prst="rect">
            <a:avLst/>
          </a:prstGeom>
          <a:noFill/>
          <a:effectLst>
            <a:softEdge rad="266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0307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1650-0734-4695-85B5-33FCEC7E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2901373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Создание и настройка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6810250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D14872-E7CF-4293-8E37-09CEB129B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29" y="1446680"/>
            <a:ext cx="2617694" cy="261769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E44674-A00B-4F62-B3FF-3F1D31317E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8166" r="-6614" b="-8166"/>
          <a:stretch/>
        </p:blipFill>
        <p:spPr>
          <a:xfrm>
            <a:off x="5306733" y="1069041"/>
            <a:ext cx="6383599" cy="3619501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6973942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FD68-A278-4B2C-8EE5-2BD7B7E1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05" y="278130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Обучение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382145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EA3BCC-8FCB-4B26-8971-7193237BF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1" y="433667"/>
            <a:ext cx="10094257" cy="5678020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7340880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56AA-7307-4582-865F-A01E5371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986" y="278130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Оценка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2323228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Обезьянья теорема | Олег Кузьмин | Дзен">
            <a:extLst>
              <a:ext uri="{FF2B5EF4-FFF2-40B4-BE49-F238E27FC236}">
                <a16:creationId xmlns:a16="http://schemas.microsoft.com/office/drawing/2014/main" id="{E987059E-7C4E-4B08-A621-8BA3873D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7" y="437029"/>
            <a:ext cx="9534525" cy="4572000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0017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342A-006E-43BF-BE22-BC2CD184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14" y="2907435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Сохранение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4884808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249154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Цель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DCB3C2-C4A4-81C9-3128-0C5A09E92F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" r="322"/>
          <a:stretch/>
        </p:blipFill>
        <p:spPr>
          <a:xfrm>
            <a:off x="6203952" y="1089025"/>
            <a:ext cx="5544000" cy="4679950"/>
          </a:xfrm>
          <a:blipFill dpi="0" rotWithShape="1">
            <a:blip r:embed="rId2"/>
            <a:srcRect/>
            <a:stretch>
              <a:fillRect l="-1000"/>
            </a:stretch>
          </a:blipFill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199" y="2016807"/>
            <a:ext cx="5341121" cy="2837204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</a:rPr>
              <a:t>Сделать модель которая будет стараться высокоточно искать клиентов которые более склонны к приобретению машиноместа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7881FE-64C5-4C85-BB15-A9DC1522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185" y="2802433"/>
            <a:ext cx="3781575" cy="3221848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7C177-65CC-4E64-829E-743E4FA4A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11" y="457198"/>
            <a:ext cx="2562321" cy="25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547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24F9-07AA-42B1-9E14-BF0A110B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200" b="0" i="0" u="none" strike="noStrike" dirty="0">
                <a:solidFill>
                  <a:schemeClr val="bg1"/>
                </a:solidFill>
                <a:effectLst/>
                <a:latin typeface="CoFo Sans Medium"/>
              </a:rPr>
              <a:t>Полученные результаты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C4AA2-5A3F-497B-900B-8703C3207C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089025"/>
            <a:ext cx="10215850" cy="4679950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CoFo Sans Medium" panose="020B0604020202020204"/>
              </a:rPr>
              <a:t>Мы получили обученную классификационную модель, которая выдаёт высокую точность при угадывании положительного ответа</a:t>
            </a:r>
          </a:p>
        </p:txBody>
      </p:sp>
    </p:spTree>
    <p:extLst>
      <p:ext uri="{BB962C8B-B14F-4D97-AF65-F5344CB8AC3E}">
        <p14:creationId xmlns:p14="http://schemas.microsoft.com/office/powerpoint/2010/main" val="31969095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156F4A-5E86-4B36-9A79-52D6AC8EBE98}"/>
              </a:ext>
            </a:extLst>
          </p:cNvPr>
          <p:cNvSpPr txBox="1"/>
          <p:nvPr/>
        </p:nvSpPr>
        <p:spPr>
          <a:xfrm>
            <a:off x="314037" y="267855"/>
            <a:ext cx="3121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CoFo Sans Medium" panose="020B0604020202020204"/>
              </a:rPr>
              <a:t>Команда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2866A3-541E-4CE0-BA3A-989B77848E08}"/>
              </a:ext>
            </a:extLst>
          </p:cNvPr>
          <p:cNvSpPr/>
          <p:nvPr/>
        </p:nvSpPr>
        <p:spPr>
          <a:xfrm>
            <a:off x="1874982" y="2192152"/>
            <a:ext cx="1496291" cy="145241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92D831-306E-4321-AD60-E56ABA4EC7E3}"/>
              </a:ext>
            </a:extLst>
          </p:cNvPr>
          <p:cNvSpPr/>
          <p:nvPr/>
        </p:nvSpPr>
        <p:spPr>
          <a:xfrm>
            <a:off x="5347854" y="2192152"/>
            <a:ext cx="1496291" cy="1452418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 t="-30556" b="-8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337C6B-2A8A-4500-A1B4-2ACC351C3675}"/>
              </a:ext>
            </a:extLst>
          </p:cNvPr>
          <p:cNvSpPr/>
          <p:nvPr/>
        </p:nvSpPr>
        <p:spPr>
          <a:xfrm>
            <a:off x="8820726" y="2192152"/>
            <a:ext cx="1496291" cy="1452418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C61B2-82A0-4EFC-9714-D90C884B206B}"/>
              </a:ext>
            </a:extLst>
          </p:cNvPr>
          <p:cNvSpPr txBox="1"/>
          <p:nvPr/>
        </p:nvSpPr>
        <p:spPr>
          <a:xfrm>
            <a:off x="1468581" y="3756454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Марин Виктор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0A6A3-F1DA-41F9-A6E6-D69351C4A405}"/>
              </a:ext>
            </a:extLst>
          </p:cNvPr>
          <p:cNvSpPr txBox="1"/>
          <p:nvPr/>
        </p:nvSpPr>
        <p:spPr>
          <a:xfrm>
            <a:off x="5218544" y="3756454"/>
            <a:ext cx="175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Бухаров Егор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6473DC-11D5-4032-B2C7-EE1AEA5828A0}"/>
              </a:ext>
            </a:extLst>
          </p:cNvPr>
          <p:cNvSpPr txBox="1"/>
          <p:nvPr/>
        </p:nvSpPr>
        <p:spPr>
          <a:xfrm>
            <a:off x="8569419" y="3756453"/>
            <a:ext cx="199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Кочкин Никита</a:t>
            </a:r>
          </a:p>
        </p:txBody>
      </p:sp>
    </p:spTree>
    <p:extLst>
      <p:ext uri="{BB962C8B-B14F-4D97-AF65-F5344CB8AC3E}">
        <p14:creationId xmlns:p14="http://schemas.microsoft.com/office/powerpoint/2010/main" val="22943424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F955-B66E-46BF-97AB-7F241606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Подход к решению бизнес задачи 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8DCFF88-A259-F27A-A564-BB986DA7D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745724"/>
              </p:ext>
            </p:extLst>
          </p:nvPr>
        </p:nvGraphicFramePr>
        <p:xfrm>
          <a:off x="1545321" y="1324598"/>
          <a:ext cx="8495988" cy="4101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336076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2FC64034-D00D-00F9-DD00-E3F8A026A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1200995"/>
              </p:ext>
            </p:extLst>
          </p:nvPr>
        </p:nvGraphicFramePr>
        <p:xfrm>
          <a:off x="442913" y="1290415"/>
          <a:ext cx="5545137" cy="4315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B3B543-DECE-DD44-CCB5-654CE70B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3030202060203" pitchFamily="34" charset="0"/>
              </a:rPr>
              <a:t>Анализ данных</a:t>
            </a:r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F919FA36-0231-4C64-9DF6-C976D58D83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5396496"/>
              </p:ext>
            </p:extLst>
          </p:nvPr>
        </p:nvGraphicFramePr>
        <p:xfrm>
          <a:off x="6094114" y="916833"/>
          <a:ext cx="5651200" cy="3992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34B1B5-FF60-4CED-8F96-AF99AA6703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26" y="5055487"/>
            <a:ext cx="893536" cy="79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618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7F21A4-7BA0-F8C2-5E03-03D08030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3030202060203" pitchFamily="34" charset="0"/>
              </a:rPr>
              <a:t>Анализ технического задания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C0F46-15F5-D35D-F6D6-B4A48B95C271}"/>
              </a:ext>
            </a:extLst>
          </p:cNvPr>
          <p:cNvSpPr txBox="1"/>
          <p:nvPr/>
        </p:nvSpPr>
        <p:spPr>
          <a:xfrm>
            <a:off x="1013602" y="1355221"/>
            <a:ext cx="4306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Цели проекта</a:t>
            </a:r>
            <a:r>
              <a:rPr lang="en-US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:</a:t>
            </a:r>
            <a:endParaRPr lang="ru-RU" sz="2400" b="1" dirty="0">
              <a:solidFill>
                <a:schemeClr val="bg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Создание модели для поиска клиентов, наиболее склонных к приобретению машиноместа.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E5A21-B97A-737C-87F7-7DF2ED31225F}"/>
              </a:ext>
            </a:extLst>
          </p:cNvPr>
          <p:cNvSpPr txBox="1"/>
          <p:nvPr/>
        </p:nvSpPr>
        <p:spPr>
          <a:xfrm>
            <a:off x="1010007" y="3519710"/>
            <a:ext cx="394794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Требования от модели</a:t>
            </a:r>
            <a:r>
              <a:rPr lang="en-US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:</a:t>
            </a:r>
            <a:endParaRPr lang="ru-RU" sz="2400" b="1" dirty="0">
              <a:solidFill>
                <a:schemeClr val="bg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Тип задачи(Классификация)</a:t>
            </a:r>
          </a:p>
          <a:p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Метрики качества (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ROC-AUC)</a:t>
            </a:r>
          </a:p>
          <a:p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Диапазон 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AUC:</a:t>
            </a:r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 от 0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.7 </a:t>
            </a:r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до 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0.9</a:t>
            </a:r>
            <a:endParaRPr lang="ru-RU" sz="2400" dirty="0">
              <a:solidFill>
                <a:schemeClr val="bg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/>
          </a:p>
        </p:txBody>
      </p:sp>
      <p:pic>
        <p:nvPicPr>
          <p:cNvPr id="2050" name="Picture 2" descr="Более 184 200 работ на тему «подписывать»: стоковые фото ...">
            <a:extLst>
              <a:ext uri="{FF2B5EF4-FFF2-40B4-BE49-F238E27FC236}">
                <a16:creationId xmlns:a16="http://schemas.microsoft.com/office/drawing/2014/main" id="{A0C02368-90D6-4BEE-93B9-5E3721A9640E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30" b="6630"/>
          <a:stretch>
            <a:fillRect/>
          </a:stretch>
        </p:blipFill>
        <p:spPr bwMode="auto">
          <a:xfrm>
            <a:off x="6175907" y="1799112"/>
            <a:ext cx="5569407" cy="2241769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2029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C7AD-6927-44C3-AF2B-61A20B3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Обработка выделенных данных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EEACC758-5DCC-B94A-BE61-64BF54533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806143"/>
              </p:ext>
            </p:extLst>
          </p:nvPr>
        </p:nvGraphicFramePr>
        <p:xfrm>
          <a:off x="1081088" y="1231900"/>
          <a:ext cx="10520362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9607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6"/>
            <a:ext cx="11302400" cy="318954"/>
          </a:xfrm>
        </p:spPr>
        <p:txBody>
          <a:bodyPr>
            <a:no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Обучение модели Градиентный </a:t>
            </a:r>
            <a:r>
              <a:rPr lang="ru-RU" sz="4000" dirty="0" err="1">
                <a:latin typeface="CoFo Sans Medium" panose="020B0604020202020204" charset="-52"/>
                <a:ea typeface="CoFo Sans Medium" panose="020B0604020202020204" charset="-52"/>
              </a:rPr>
              <a:t>бустниг</a:t>
            </a:r>
            <a:endParaRPr lang="ru-RU" sz="4000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663047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A1EA2-45AA-4BF0-39EE-E9A1EA55FAD5}"/>
              </a:ext>
            </a:extLst>
          </p:cNvPr>
          <p:cNvSpPr txBox="1"/>
          <p:nvPr/>
        </p:nvSpPr>
        <p:spPr>
          <a:xfrm>
            <a:off x="923925" y="2180214"/>
            <a:ext cx="1868513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Предобработка данных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96144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258CC-D353-71F8-E0CE-8D01D71B5B9C}"/>
              </a:ext>
            </a:extLst>
          </p:cNvPr>
          <p:cNvSpPr txBox="1"/>
          <p:nvPr/>
        </p:nvSpPr>
        <p:spPr>
          <a:xfrm>
            <a:off x="3862843" y="2180214"/>
            <a:ext cx="2081767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Заполнение пропусков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kNN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Fo Sans Medium" panose="020B0603030202060203" pitchFamily="34" charset="0"/>
              <a:ea typeface="CoFo Sans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529241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E22CE-B533-3707-2A4B-26C6125C6400}"/>
              </a:ext>
            </a:extLst>
          </p:cNvPr>
          <p:cNvSpPr txBox="1"/>
          <p:nvPr/>
        </p:nvSpPr>
        <p:spPr>
          <a:xfrm>
            <a:off x="6834040" y="2161164"/>
            <a:ext cx="2081767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Нормализация данных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42205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462338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173D9-F33B-FA74-320C-6188FB741A95}"/>
              </a:ext>
            </a:extLst>
          </p:cNvPr>
          <p:cNvSpPr txBox="1"/>
          <p:nvPr/>
        </p:nvSpPr>
        <p:spPr>
          <a:xfrm>
            <a:off x="9710112" y="2143262"/>
            <a:ext cx="1843713" cy="495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Разделение данных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923314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856411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8789508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598648" y="-985315"/>
            <a:ext cx="968225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898443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84481" y="403853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964A4-4360-5962-7081-1AF8F74C72D9}"/>
              </a:ext>
            </a:extLst>
          </p:cNvPr>
          <p:cNvSpPr txBox="1"/>
          <p:nvPr/>
        </p:nvSpPr>
        <p:spPr>
          <a:xfrm>
            <a:off x="851181" y="4075011"/>
            <a:ext cx="2260268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Дополнительная проверка данных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4030369" y="3889542"/>
            <a:ext cx="2702754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4175825" y="4049441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E65AC1-C5E1-0A8D-F776-D8EA14E47380}"/>
              </a:ext>
            </a:extLst>
          </p:cNvPr>
          <p:cNvSpPr txBox="1"/>
          <p:nvPr/>
        </p:nvSpPr>
        <p:spPr>
          <a:xfrm>
            <a:off x="4471100" y="4079378"/>
            <a:ext cx="2081767" cy="2492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Обучение</a:t>
            </a:r>
            <a:r>
              <a:rPr lang="ru-RU" dirty="0">
                <a:solidFill>
                  <a:srgbClr val="000000"/>
                </a:solidFill>
                <a:latin typeface="CoFo Sans Medium" panose="020B0603030202060203" pitchFamily="34" charset="0"/>
                <a:ea typeface="CoFo Sans"/>
                <a:sym typeface="CoFo Sans"/>
              </a:rPr>
              <a:t> модели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Fo Sans Medium" panose="020B0603030202060203" pitchFamily="34" charset="0"/>
              <a:ea typeface="CoFo Sans"/>
              <a:sym typeface="CoFo Sans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2485A1F-D044-CB36-216A-2CF92175E908}"/>
              </a:ext>
            </a:extLst>
          </p:cNvPr>
          <p:cNvSpPr/>
          <p:nvPr/>
        </p:nvSpPr>
        <p:spPr>
          <a:xfrm>
            <a:off x="8143127" y="3884980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898F2A-296E-70E6-1CAF-D80DDE9B765E}"/>
              </a:ext>
            </a:extLst>
          </p:cNvPr>
          <p:cNvSpPr txBox="1"/>
          <p:nvPr/>
        </p:nvSpPr>
        <p:spPr>
          <a:xfrm>
            <a:off x="8302262" y="4007406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7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04F71-EE29-3D8E-454A-47DBF4B98FDC}"/>
              </a:ext>
            </a:extLst>
          </p:cNvPr>
          <p:cNvSpPr txBox="1"/>
          <p:nvPr/>
        </p:nvSpPr>
        <p:spPr>
          <a:xfrm>
            <a:off x="8607062" y="4030308"/>
            <a:ext cx="2081767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Построение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ROC-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кривой</a:t>
            </a:r>
          </a:p>
        </p:txBody>
      </p: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E8360A29-AF9B-4EA6-985A-EC9BF09EE251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2923314" y="4375542"/>
            <a:ext cx="1107055" cy="890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Прямая со стрелкой 115">
            <a:extLst>
              <a:ext uri="{FF2B5EF4-FFF2-40B4-BE49-F238E27FC236}">
                <a16:creationId xmlns:a16="http://schemas.microsoft.com/office/drawing/2014/main" id="{CE89B853-DB5D-4340-91DE-66691441A399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 flipV="1">
            <a:off x="6733123" y="4370980"/>
            <a:ext cx="1410004" cy="456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950396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24B9-471C-4801-8DB8-56B7B876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latin typeface="CoFo Sans Medium" panose="020B0604020202020204"/>
                <a:ea typeface="CoFo Sans Medium" panose="020B0604020202020204" charset="-52"/>
              </a:rPr>
              <a:t>Обучение </a:t>
            </a:r>
            <a:r>
              <a:rPr lang="en-US" sz="4000" b="1" dirty="0">
                <a:latin typeface="CoFo Sans Medium" panose="020B0604020202020204" charset="-52"/>
                <a:ea typeface="CoFo Sans Medium" panose="020B0604020202020204" charset="-52"/>
              </a:rPr>
              <a:t>LogisticRegression</a:t>
            </a:r>
            <a:r>
              <a:rPr lang="ru-RU" sz="4000" b="1" dirty="0">
                <a:latin typeface="CoFo Sans Medium" panose="020B0604020202020204"/>
                <a:ea typeface="CoFo Sans Medium" panose="020B0604020202020204" charset="-52"/>
              </a:rPr>
              <a:t> модели 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E1D49F0-9603-9C8C-B139-B2CDF268B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694498"/>
              </p:ext>
            </p:extLst>
          </p:nvPr>
        </p:nvGraphicFramePr>
        <p:xfrm>
          <a:off x="974136" y="1079863"/>
          <a:ext cx="10164127" cy="5329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52021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284-92DD-47D3-9F50-871A76A1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/>
              </a:rPr>
              <a:t>Проверка модели метрикой ROC-AUC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54828-1479-4AF9-84C3-DA625943D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0589" y="2159867"/>
            <a:ext cx="4443411" cy="2069234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400" dirty="0">
                <a:latin typeface="CoFo Sans Medium" panose="020B0604020202020204"/>
              </a:rPr>
              <a:t>Предсказание вероятностей</a:t>
            </a:r>
            <a:endParaRPr lang="en-US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400" dirty="0">
                <a:latin typeface="CoFo Sans Medium" panose="020B0604020202020204"/>
              </a:rPr>
              <a:t>Построение </a:t>
            </a:r>
            <a:r>
              <a:rPr lang="en-US" sz="3400" dirty="0">
                <a:latin typeface="CoFo Sans Medium" panose="020B0603030202060203" pitchFamily="34" charset="0"/>
              </a:rPr>
              <a:t>ROC</a:t>
            </a:r>
            <a:r>
              <a:rPr lang="en-US" sz="3400" dirty="0"/>
              <a:t> </a:t>
            </a:r>
            <a:r>
              <a:rPr lang="ru-RU" sz="3400" dirty="0">
                <a:latin typeface="CoFo Sans Medium" panose="020B0604020202020204"/>
              </a:rPr>
              <a:t>кривой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2BA7B-367B-44C0-B293-8797CAF6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308099"/>
            <a:ext cx="5901892" cy="4511669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8248A9E-DC4F-1584-E5AA-6CF6CFFEF990}"/>
              </a:ext>
            </a:extLst>
          </p:cNvPr>
          <p:cNvSpPr/>
          <p:nvPr/>
        </p:nvSpPr>
        <p:spPr>
          <a:xfrm>
            <a:off x="1872615" y="4646295"/>
            <a:ext cx="1743075" cy="619125"/>
          </a:xfrm>
          <a:prstGeom prst="roundRect">
            <a:avLst>
              <a:gd name="adj" fmla="val 338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296AB-F07A-474E-BFA5-40A0319019A6}"/>
              </a:ext>
            </a:extLst>
          </p:cNvPr>
          <p:cNvSpPr txBox="1"/>
          <p:nvPr/>
        </p:nvSpPr>
        <p:spPr>
          <a:xfrm>
            <a:off x="1858819" y="4755284"/>
            <a:ext cx="412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Fo Sans Medium" panose="020B0603030202060203" pitchFamily="34" charset="0"/>
              </a:rPr>
              <a:t>AUC: 0.883</a:t>
            </a:r>
            <a:endParaRPr lang="ru-RU" sz="2200" b="1" dirty="0">
              <a:latin typeface="CoFo Sans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6937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284</Words>
  <Application>Microsoft Office PowerPoint</Application>
  <PresentationFormat>Широкоэкранный</PresentationFormat>
  <Paragraphs>74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CoFo Sans</vt:lpstr>
      <vt:lpstr>CoFo Sans Medium</vt:lpstr>
      <vt:lpstr>Times New Roman</vt:lpstr>
      <vt:lpstr>Office Theme</vt:lpstr>
      <vt:lpstr>Тема1</vt:lpstr>
      <vt:lpstr>Кейс  "Модель склонности клиента к приобретению машиноместа". Постановщик задачи Компания «Самолет» </vt:lpstr>
      <vt:lpstr>Цель</vt:lpstr>
      <vt:lpstr>Подход к решению бизнес задачи </vt:lpstr>
      <vt:lpstr>Анализ данных</vt:lpstr>
      <vt:lpstr>Анализ технического задания</vt:lpstr>
      <vt:lpstr>Обработка выделенных данных</vt:lpstr>
      <vt:lpstr>Обучение модели Градиентный бустниг</vt:lpstr>
      <vt:lpstr>Обучение LogisticRegression модели </vt:lpstr>
      <vt:lpstr>Проверка модели метрикой ROC-AUC</vt:lpstr>
      <vt:lpstr>Подробно изложенный процесс моделирования</vt:lpstr>
      <vt:lpstr>Подготовка данных </vt:lpstr>
      <vt:lpstr>Презентация PowerPoint</vt:lpstr>
      <vt:lpstr>Создание и настройка модели</vt:lpstr>
      <vt:lpstr>Презентация PowerPoint</vt:lpstr>
      <vt:lpstr>Обучение модели</vt:lpstr>
      <vt:lpstr>Презентация PowerPoint</vt:lpstr>
      <vt:lpstr>Оценка модели</vt:lpstr>
      <vt:lpstr>Презентация PowerPoint</vt:lpstr>
      <vt:lpstr>Сохранение модели</vt:lpstr>
      <vt:lpstr>Презентация PowerPoint</vt:lpstr>
      <vt:lpstr>Полученные результаты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Кейс "Модель склонности клиента к приобретению машиноместа". Постановщик задачи Компания «Самолет»</dc:title>
  <dc:creator>Никита Кочкин</dc:creator>
  <cp:lastModifiedBy>Егор Бухаров</cp:lastModifiedBy>
  <cp:revision>18</cp:revision>
  <dcterms:created xsi:type="dcterms:W3CDTF">2024-12-14T22:42:26Z</dcterms:created>
  <dcterms:modified xsi:type="dcterms:W3CDTF">2024-12-17T10:50:44Z</dcterms:modified>
</cp:coreProperties>
</file>